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6.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7.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8.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9.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10.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1.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12.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13.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1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1" r:id="rId1"/>
    <p:sldMasterId id="2147483830" r:id="rId2"/>
    <p:sldMasterId id="2147483835" r:id="rId3"/>
    <p:sldMasterId id="2147483847" r:id="rId4"/>
    <p:sldMasterId id="2147483872" r:id="rId5"/>
    <p:sldMasterId id="2147483885" r:id="rId6"/>
    <p:sldMasterId id="2147483890" r:id="rId7"/>
    <p:sldMasterId id="2147483894" r:id="rId8"/>
    <p:sldMasterId id="2147483898" r:id="rId9"/>
    <p:sldMasterId id="2147483905" r:id="rId10"/>
    <p:sldMasterId id="2147483910" r:id="rId11"/>
    <p:sldMasterId id="2147483918" r:id="rId12"/>
    <p:sldMasterId id="2147483923" r:id="rId13"/>
    <p:sldMasterId id="2147483927" r:id="rId14"/>
    <p:sldMasterId id="2147483931" r:id="rId15"/>
  </p:sldMasterIdLst>
  <p:notesMasterIdLst>
    <p:notesMasterId r:id="rId45"/>
  </p:notesMasterIdLst>
  <p:handoutMasterIdLst>
    <p:handoutMasterId r:id="rId46"/>
  </p:handoutMasterIdLst>
  <p:sldIdLst>
    <p:sldId id="334" r:id="rId16"/>
    <p:sldId id="367" r:id="rId17"/>
    <p:sldId id="368" r:id="rId18"/>
    <p:sldId id="384" r:id="rId19"/>
    <p:sldId id="365" r:id="rId20"/>
    <p:sldId id="364" r:id="rId21"/>
    <p:sldId id="385" r:id="rId22"/>
    <p:sldId id="377" r:id="rId23"/>
    <p:sldId id="375" r:id="rId24"/>
    <p:sldId id="335" r:id="rId25"/>
    <p:sldId id="378" r:id="rId26"/>
    <p:sldId id="386" r:id="rId27"/>
    <p:sldId id="379" r:id="rId28"/>
    <p:sldId id="380" r:id="rId29"/>
    <p:sldId id="381" r:id="rId30"/>
    <p:sldId id="382" r:id="rId31"/>
    <p:sldId id="376" r:id="rId32"/>
    <p:sldId id="363" r:id="rId33"/>
    <p:sldId id="374" r:id="rId34"/>
    <p:sldId id="373" r:id="rId35"/>
    <p:sldId id="372" r:id="rId36"/>
    <p:sldId id="329" r:id="rId37"/>
    <p:sldId id="369" r:id="rId38"/>
    <p:sldId id="357" r:id="rId39"/>
    <p:sldId id="370" r:id="rId40"/>
    <p:sldId id="358" r:id="rId41"/>
    <p:sldId id="359" r:id="rId42"/>
    <p:sldId id="361" r:id="rId43"/>
    <p:sldId id="387" r:id="rId44"/>
  </p:sldIdLst>
  <p:sldSz cx="9144000" cy="6858000" type="screen4x3"/>
  <p:notesSz cx="6742113" cy="9872663"/>
  <p:defaultTextStyle>
    <a:defPPr>
      <a:defRPr lang="ja-JP"/>
    </a:defPPr>
    <a:lvl1pPr algn="l" defTabSz="457200"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FF99"/>
    <a:srgbClr val="0000FF"/>
    <a:srgbClr val="FFFFCC"/>
    <a:srgbClr val="008000"/>
    <a:srgbClr val="FF99FF"/>
    <a:srgbClr val="9900CC"/>
    <a:srgbClr val="FFC000"/>
    <a:srgbClr val="FFEAC1"/>
    <a:srgbClr val="FF696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中間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D7AC3CCA-C797-4891-BE02-D94E43425B78}" styleName="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EC20E35-A176-4012-BC5E-935CFFF8708E}" styleName="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12C8C85-51F0-491E-9774-3900AFEF0FD7}" styleName="淡色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8D230F3-CF80-4859-8CE7-A43EE81993B5}" styleName="淡色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A111915-BE36-4E01-A7E5-04B1672EAD32}" styleName="淡色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淡色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CF1AB2-1976-4502-BF36-3FF5EA218861}" styleName="中間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スタイル/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06799F8-075E-4A3A-A7F6-7FBC6576F1A4}" styleName="テーマ 2 - アクセント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テーマ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9012ECD-51FC-41F1-AA8D-1B2483CD663E}" styleName="淡色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淡色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2833802-FEF1-4C79-8D5D-14CF1EAF98D9}" styleName="淡色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940675A-B579-460E-94D1-54222C63F5DA}" styleName="スタイルなし/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0" autoAdjust="0"/>
    <p:restoredTop sz="98752" autoAdjust="0"/>
  </p:normalViewPr>
  <p:slideViewPr>
    <p:cSldViewPr snapToObjects="1">
      <p:cViewPr varScale="1">
        <p:scale>
          <a:sx n="67" d="100"/>
          <a:sy n="67" d="100"/>
        </p:scale>
        <p:origin x="46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3" Type="http://schemas.openxmlformats.org/officeDocument/2006/relationships/slideMaster" Target="slideMasters/slideMaster3.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viewProps" Target="viewProps.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210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pitchFamily="50" charset="-128"/>
                <a:cs typeface="+mn-cs"/>
              </a:defRPr>
            </a:lvl1pPr>
          </a:lstStyle>
          <a:p>
            <a:pPr>
              <a:defRPr/>
            </a:pPr>
            <a:endParaRPr lang="en-US" altLang="ja-JP"/>
          </a:p>
        </p:txBody>
      </p:sp>
      <p:sp>
        <p:nvSpPr>
          <p:cNvPr id="46083" name="Rectangle 3"/>
          <p:cNvSpPr>
            <a:spLocks noGrp="1" noChangeArrowheads="1"/>
          </p:cNvSpPr>
          <p:nvPr>
            <p:ph type="dt" sz="quarter" idx="1"/>
          </p:nvPr>
        </p:nvSpPr>
        <p:spPr bwMode="auto">
          <a:xfrm>
            <a:off x="3819525" y="0"/>
            <a:ext cx="29210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10" charset="0"/>
                <a:ea typeface="ＭＳ Ｐゴシック" pitchFamily="-110" charset="-128"/>
                <a:cs typeface="ＭＳ Ｐゴシック" pitchFamily="-110" charset="-128"/>
              </a:defRPr>
            </a:lvl1pPr>
          </a:lstStyle>
          <a:p>
            <a:pPr>
              <a:defRPr/>
            </a:pPr>
            <a:fld id="{67FAA917-867B-4725-BE1B-4ED342F966AA}" type="datetime1">
              <a:rPr lang="ja-JP" altLang="en-US"/>
              <a:pPr>
                <a:defRPr/>
              </a:pPr>
              <a:t>2017/3/1</a:t>
            </a:fld>
            <a:endParaRPr lang="en-US" altLang="ja-JP"/>
          </a:p>
        </p:txBody>
      </p:sp>
      <p:sp>
        <p:nvSpPr>
          <p:cNvPr id="46084" name="Rectangle 4"/>
          <p:cNvSpPr>
            <a:spLocks noGrp="1" noChangeArrowheads="1"/>
          </p:cNvSpPr>
          <p:nvPr>
            <p:ph type="ftr" sz="quarter" idx="2"/>
          </p:nvPr>
        </p:nvSpPr>
        <p:spPr bwMode="auto">
          <a:xfrm>
            <a:off x="0" y="9377363"/>
            <a:ext cx="2921000"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pitchFamily="50" charset="-128"/>
                <a:cs typeface="+mn-cs"/>
              </a:defRPr>
            </a:lvl1pPr>
          </a:lstStyle>
          <a:p>
            <a:pPr>
              <a:defRPr/>
            </a:pPr>
            <a:endParaRPr lang="en-US" altLang="ja-JP"/>
          </a:p>
        </p:txBody>
      </p:sp>
      <p:sp>
        <p:nvSpPr>
          <p:cNvPr id="46085" name="Rectangle 5"/>
          <p:cNvSpPr>
            <a:spLocks noGrp="1" noChangeArrowheads="1"/>
          </p:cNvSpPr>
          <p:nvPr>
            <p:ph type="sldNum" sz="quarter" idx="3"/>
          </p:nvPr>
        </p:nvSpPr>
        <p:spPr bwMode="auto">
          <a:xfrm>
            <a:off x="3819525" y="9377363"/>
            <a:ext cx="2921000"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110" charset="0"/>
                <a:ea typeface="ＭＳ Ｐゴシック" pitchFamily="-110" charset="-128"/>
                <a:cs typeface="ＭＳ Ｐゴシック" pitchFamily="-110" charset="-128"/>
              </a:defRPr>
            </a:lvl1pPr>
          </a:lstStyle>
          <a:p>
            <a:pPr>
              <a:defRPr/>
            </a:pPr>
            <a:fld id="{7B18C953-7A47-4D4D-B637-0AE2E63DFD8D}" type="slidenum">
              <a:rPr lang="ja-JP" altLang="en-US"/>
              <a:pPr>
                <a:defRPr/>
              </a:pPr>
              <a:t>‹#›</a:t>
            </a:fld>
            <a:endParaRPr lang="en-US" altLang="ja-JP"/>
          </a:p>
        </p:txBody>
      </p:sp>
    </p:spTree>
    <p:extLst>
      <p:ext uri="{BB962C8B-B14F-4D97-AF65-F5344CB8AC3E}">
        <p14:creationId xmlns:p14="http://schemas.microsoft.com/office/powerpoint/2010/main" val="3753483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21000" cy="493713"/>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105" charset="0"/>
                <a:ea typeface="ＭＳ Ｐゴシック" pitchFamily="-105" charset="-128"/>
                <a:cs typeface="ＭＳ Ｐゴシック" pitchFamily="-105" charset="-128"/>
              </a:defRPr>
            </a:lvl1pPr>
          </a:lstStyle>
          <a:p>
            <a:pPr>
              <a:defRPr/>
            </a:pPr>
            <a:endParaRPr lang="ja-JP" altLang="en-US"/>
          </a:p>
        </p:txBody>
      </p:sp>
      <p:sp>
        <p:nvSpPr>
          <p:cNvPr id="3" name="日付プレースホルダ 2"/>
          <p:cNvSpPr>
            <a:spLocks noGrp="1"/>
          </p:cNvSpPr>
          <p:nvPr>
            <p:ph type="dt" idx="1"/>
          </p:nvPr>
        </p:nvSpPr>
        <p:spPr>
          <a:xfrm>
            <a:off x="3819525" y="0"/>
            <a:ext cx="2921000" cy="493713"/>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10" charset="0"/>
                <a:ea typeface="ＭＳ Ｐゴシック" pitchFamily="-110" charset="-128"/>
                <a:cs typeface="ＭＳ Ｐゴシック" pitchFamily="-110" charset="-128"/>
              </a:defRPr>
            </a:lvl1pPr>
          </a:lstStyle>
          <a:p>
            <a:pPr>
              <a:defRPr/>
            </a:pPr>
            <a:fld id="{F79F7CD4-3CC9-4004-9092-991B8727EE07}" type="datetime1">
              <a:rPr lang="ja-JP" altLang="en-US"/>
              <a:pPr>
                <a:defRPr/>
              </a:pPr>
              <a:t>2017/3/1</a:t>
            </a:fld>
            <a:endParaRPr lang="en-US" altLang="ja-JP"/>
          </a:p>
        </p:txBody>
      </p:sp>
      <p:sp>
        <p:nvSpPr>
          <p:cNvPr id="4" name="スライド イメージ プレースホルダ 3"/>
          <p:cNvSpPr>
            <a:spLocks noGrp="1" noRot="1" noChangeAspect="1"/>
          </p:cNvSpPr>
          <p:nvPr>
            <p:ph type="sldImg" idx="2"/>
          </p:nvPr>
        </p:nvSpPr>
        <p:spPr>
          <a:xfrm>
            <a:off x="903288" y="739775"/>
            <a:ext cx="4935537" cy="3703638"/>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ja-JP" altLang="en-US" noProof="0"/>
          </a:p>
        </p:txBody>
      </p:sp>
      <p:sp>
        <p:nvSpPr>
          <p:cNvPr id="5" name="ノート プレースホルダ 4"/>
          <p:cNvSpPr>
            <a:spLocks noGrp="1"/>
          </p:cNvSpPr>
          <p:nvPr>
            <p:ph type="body" sz="quarter" idx="3"/>
          </p:nvPr>
        </p:nvSpPr>
        <p:spPr>
          <a:xfrm>
            <a:off x="674688" y="4689475"/>
            <a:ext cx="5392737" cy="4443413"/>
          </a:xfrm>
          <a:prstGeom prst="rect">
            <a:avLst/>
          </a:prstGeom>
        </p:spPr>
        <p:txBody>
          <a:bodyPr vert="horz" wrap="square" lIns="91440" tIns="45720" rIns="91440" bIns="45720" numCol="1" anchor="t" anchorCtr="0" compatLnSpc="1">
            <a:prstTxWarp prst="textNoShape">
              <a:avLst/>
            </a:prstTxWarp>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p:cNvSpPr>
            <a:spLocks noGrp="1"/>
          </p:cNvSpPr>
          <p:nvPr>
            <p:ph type="ftr" sz="quarter" idx="4"/>
          </p:nvPr>
        </p:nvSpPr>
        <p:spPr>
          <a:xfrm>
            <a:off x="0" y="9377363"/>
            <a:ext cx="2921000" cy="493712"/>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105" charset="0"/>
                <a:ea typeface="ＭＳ Ｐゴシック" pitchFamily="-105" charset="-128"/>
                <a:cs typeface="ＭＳ Ｐゴシック" pitchFamily="-105" charset="-128"/>
              </a:defRPr>
            </a:lvl1pPr>
          </a:lstStyle>
          <a:p>
            <a:pPr>
              <a:defRPr/>
            </a:pPr>
            <a:endParaRPr lang="ja-JP" altLang="en-US"/>
          </a:p>
        </p:txBody>
      </p:sp>
      <p:sp>
        <p:nvSpPr>
          <p:cNvPr id="7" name="スライド番号プレースホルダ 6"/>
          <p:cNvSpPr>
            <a:spLocks noGrp="1"/>
          </p:cNvSpPr>
          <p:nvPr>
            <p:ph type="sldNum" sz="quarter" idx="5"/>
          </p:nvPr>
        </p:nvSpPr>
        <p:spPr>
          <a:xfrm>
            <a:off x="3819525" y="9377363"/>
            <a:ext cx="2921000" cy="493712"/>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110" charset="0"/>
                <a:ea typeface="ＭＳ Ｐゴシック" pitchFamily="-110" charset="-128"/>
                <a:cs typeface="ＭＳ Ｐゴシック" pitchFamily="-110" charset="-128"/>
              </a:defRPr>
            </a:lvl1pPr>
          </a:lstStyle>
          <a:p>
            <a:pPr>
              <a:defRPr/>
            </a:pPr>
            <a:fld id="{2172A183-9AA3-45F3-A490-59EE5E239A74}" type="slidenum">
              <a:rPr lang="ja-JP" altLang="en-US"/>
              <a:pPr>
                <a:defRPr/>
              </a:pPr>
              <a:t>‹#›</a:t>
            </a:fld>
            <a:endParaRPr lang="en-US" altLang="ja-JP"/>
          </a:p>
        </p:txBody>
      </p:sp>
    </p:spTree>
    <p:extLst>
      <p:ext uri="{BB962C8B-B14F-4D97-AF65-F5344CB8AC3E}">
        <p14:creationId xmlns:p14="http://schemas.microsoft.com/office/powerpoint/2010/main" val="3297916606"/>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kumimoji="1" sz="1200" kern="1200">
        <a:solidFill>
          <a:schemeClr val="tx1"/>
        </a:solidFill>
        <a:latin typeface="+mn-lt"/>
        <a:ea typeface="+mn-ea"/>
        <a:cs typeface="ＭＳ Ｐゴシック" charset="-128"/>
      </a:defRPr>
    </a:lvl1pPr>
    <a:lvl2pPr marL="457200" algn="l" defTabSz="457200" rtl="0" eaLnBrk="0" fontAlgn="base" hangingPunct="0">
      <a:spcBef>
        <a:spcPct val="30000"/>
      </a:spcBef>
      <a:spcAft>
        <a:spcPct val="0"/>
      </a:spcAft>
      <a:defRPr kumimoji="1"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kumimoji="1"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kumimoji="1"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3937CD2-4358-4F11-9701-DBCB534845F6}" type="slidenum">
              <a:rPr lang="en-US" altLang="ja-JP" smtClean="0">
                <a:solidFill>
                  <a:srgbClr val="000000"/>
                </a:solidFill>
              </a:rPr>
              <a:pPr/>
              <a:t>1</a:t>
            </a:fld>
            <a:endParaRPr lang="en-US" altLang="ja-JP">
              <a:solidFill>
                <a:srgbClr val="000000"/>
              </a:solidFill>
            </a:endParaRPr>
          </a:p>
        </p:txBody>
      </p:sp>
    </p:spTree>
    <p:extLst>
      <p:ext uri="{BB962C8B-B14F-4D97-AF65-F5344CB8AC3E}">
        <p14:creationId xmlns:p14="http://schemas.microsoft.com/office/powerpoint/2010/main" val="13443995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 イメージ プレースホルダ 1"/>
          <p:cNvSpPr>
            <a:spLocks noGrp="1" noRot="1" noChangeAspect="1" noTextEdit="1"/>
          </p:cNvSpPr>
          <p:nvPr>
            <p:ph type="sldImg"/>
          </p:nvPr>
        </p:nvSpPr>
        <p:spPr/>
      </p:sp>
      <p:sp>
        <p:nvSpPr>
          <p:cNvPr id="23555" name="ノート プレースホルダ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Calibri" panose="020F0502020204030204" pitchFamily="34" charset="0"/>
                <a:ea typeface="ＭＳ Ｐゴシック" panose="020B0600070205080204" pitchFamily="50" charset="-128"/>
              </a:rPr>
              <a:t>現在、</a:t>
            </a:r>
            <a:r>
              <a:rPr lang="en-US" altLang="ja-JP" smtClean="0">
                <a:latin typeface="Calibri" panose="020F0502020204030204" pitchFamily="34" charset="0"/>
                <a:ea typeface="ＭＳ Ｐゴシック" panose="020B0600070205080204" pitchFamily="50" charset="-128"/>
              </a:rPr>
              <a:t>26</a:t>
            </a:r>
            <a:r>
              <a:rPr lang="ja-JP" altLang="en-US" smtClean="0">
                <a:latin typeface="Calibri" panose="020F0502020204030204" pitchFamily="34" charset="0"/>
                <a:ea typeface="ＭＳ Ｐゴシック" panose="020B0600070205080204" pitchFamily="50" charset="-128"/>
              </a:rPr>
              <a:t>名の参加登録有（</a:t>
            </a:r>
            <a:r>
              <a:rPr lang="en-US" altLang="ja-JP" smtClean="0">
                <a:latin typeface="Calibri" panose="020F0502020204030204" pitchFamily="34" charset="0"/>
                <a:ea typeface="ＭＳ Ｐゴシック" panose="020B0600070205080204" pitchFamily="50" charset="-128"/>
              </a:rPr>
              <a:t>IUGONET</a:t>
            </a:r>
            <a:r>
              <a:rPr lang="ja-JP" altLang="en-US" smtClean="0">
                <a:latin typeface="Calibri" panose="020F0502020204030204" pitchFamily="34" charset="0"/>
                <a:ea typeface="ＭＳ Ｐゴシック" panose="020B0600070205080204" pitchFamily="50" charset="-128"/>
              </a:rPr>
              <a:t>開発メンバーは</a:t>
            </a:r>
            <a:r>
              <a:rPr lang="en-US" altLang="ja-JP" smtClean="0">
                <a:latin typeface="Calibri" panose="020F0502020204030204" pitchFamily="34" charset="0"/>
                <a:ea typeface="ＭＳ Ｐゴシック" panose="020B0600070205080204" pitchFamily="50" charset="-128"/>
              </a:rPr>
              <a:t>10</a:t>
            </a:r>
            <a:r>
              <a:rPr lang="ja-JP" altLang="en-US" smtClean="0">
                <a:latin typeface="Calibri" panose="020F0502020204030204" pitchFamily="34" charset="0"/>
                <a:ea typeface="ＭＳ Ｐゴシック" panose="020B0600070205080204" pitchFamily="50" charset="-128"/>
              </a:rPr>
              <a:t>名）</a:t>
            </a:r>
          </a:p>
        </p:txBody>
      </p:sp>
      <p:sp>
        <p:nvSpPr>
          <p:cNvPr id="2355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6250" eaLnBrk="0" hangingPunct="0">
              <a:defRPr>
                <a:solidFill>
                  <a:schemeClr val="tx1"/>
                </a:solidFill>
                <a:latin typeface="Arial" panose="020B0604020202020204" pitchFamily="34" charset="0"/>
                <a:ea typeface="ＭＳ Ｐゴシック" panose="020B0600070205080204" pitchFamily="50" charset="-128"/>
              </a:defRPr>
            </a:lvl1pPr>
            <a:lvl2pPr marL="742950" indent="-285750" defTabSz="476250" eaLnBrk="0" hangingPunct="0">
              <a:defRPr>
                <a:solidFill>
                  <a:schemeClr val="tx1"/>
                </a:solidFill>
                <a:latin typeface="Arial" panose="020B0604020202020204" pitchFamily="34" charset="0"/>
                <a:ea typeface="ＭＳ Ｐゴシック" panose="020B0600070205080204" pitchFamily="50" charset="-128"/>
              </a:defRPr>
            </a:lvl2pPr>
            <a:lvl3pPr marL="1143000" indent="-228600" defTabSz="476250" eaLnBrk="0" hangingPunct="0">
              <a:defRPr>
                <a:solidFill>
                  <a:schemeClr val="tx1"/>
                </a:solidFill>
                <a:latin typeface="Arial" panose="020B0604020202020204" pitchFamily="34" charset="0"/>
                <a:ea typeface="ＭＳ Ｐゴシック" panose="020B0600070205080204" pitchFamily="50" charset="-128"/>
              </a:defRPr>
            </a:lvl3pPr>
            <a:lvl4pPr marL="1600200" indent="-228600" defTabSz="476250" eaLnBrk="0" hangingPunct="0">
              <a:defRPr>
                <a:solidFill>
                  <a:schemeClr val="tx1"/>
                </a:solidFill>
                <a:latin typeface="Arial" panose="020B0604020202020204" pitchFamily="34" charset="0"/>
                <a:ea typeface="ＭＳ Ｐゴシック" panose="020B0600070205080204" pitchFamily="50" charset="-128"/>
              </a:defRPr>
            </a:lvl4pPr>
            <a:lvl5pPr marL="2057400" indent="-228600" defTabSz="476250" eaLnBrk="0" hangingPunct="0">
              <a:defRPr>
                <a:solidFill>
                  <a:schemeClr val="tx1"/>
                </a:solidFill>
                <a:latin typeface="Arial" panose="020B0604020202020204" pitchFamily="34" charset="0"/>
                <a:ea typeface="ＭＳ Ｐゴシック" panose="020B0600070205080204" pitchFamily="50" charset="-128"/>
              </a:defRPr>
            </a:lvl5pPr>
            <a:lvl6pPr marL="2514600" indent="-228600" defTabSz="4762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defTabSz="4762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defTabSz="4762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defTabSz="4762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eaLnBrk="1" hangingPunct="1"/>
            <a:fld id="{71FACD6E-C551-4C56-A008-07037E453511}" type="slidenum">
              <a:rPr lang="ja-JP" altLang="en-US">
                <a:solidFill>
                  <a:prstClr val="black"/>
                </a:solidFill>
                <a:latin typeface="Calibri" panose="020F0502020204030204" pitchFamily="34" charset="0"/>
              </a:rPr>
              <a:pPr eaLnBrk="1" hangingPunct="1"/>
              <a:t>25</a:t>
            </a:fld>
            <a:endParaRPr lang="en-US" altLang="ja-JP">
              <a:solidFill>
                <a:prstClr val="black"/>
              </a:solidFill>
              <a:latin typeface="Calibri" panose="020F0502020204030204" pitchFamily="34" charset="0"/>
            </a:endParaRPr>
          </a:p>
        </p:txBody>
      </p:sp>
    </p:spTree>
    <p:extLst>
      <p:ext uri="{BB962C8B-B14F-4D97-AF65-F5344CB8AC3E}">
        <p14:creationId xmlns:p14="http://schemas.microsoft.com/office/powerpoint/2010/main" val="1515930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FFB14F05-96A0-450F-A67D-2C42F449899A}" type="slidenum">
              <a:rPr lang="en-US" altLang="ja-JP" smtClean="0">
                <a:solidFill>
                  <a:prstClr val="black"/>
                </a:solidFill>
                <a:latin typeface="游ゴシック" panose="020F0502020204030204"/>
                <a:ea typeface="游ゴシック" panose="020B0400000000000000" pitchFamily="50" charset="-128"/>
              </a:rPr>
              <a:pPr/>
              <a:t>27</a:t>
            </a:fld>
            <a:endParaRPr lang="en-US" altLang="ja-JP" dirty="0" smtClean="0">
              <a:solidFill>
                <a:prstClr val="black"/>
              </a:solidFill>
              <a:latin typeface="游ゴシック" panose="020F0502020204030204"/>
              <a:ea typeface="游ゴシック" panose="020B0400000000000000" pitchFamily="50" charset="-128"/>
            </a:endParaRPr>
          </a:p>
        </p:txBody>
      </p:sp>
      <p:sp>
        <p:nvSpPr>
          <p:cNvPr id="77827" name="Rectangle 7"/>
          <p:cNvSpPr txBox="1">
            <a:spLocks noGrp="1" noChangeArrowheads="1"/>
          </p:cNvSpPr>
          <p:nvPr/>
        </p:nvSpPr>
        <p:spPr bwMode="auto">
          <a:xfrm>
            <a:off x="5543349" y="7560366"/>
            <a:ext cx="4240764" cy="397987"/>
          </a:xfrm>
          <a:prstGeom prst="rect">
            <a:avLst/>
          </a:prstGeom>
          <a:noFill/>
          <a:ln w="9525">
            <a:noFill/>
            <a:miter lim="800000"/>
            <a:headEnd/>
            <a:tailEnd/>
          </a:ln>
        </p:spPr>
        <p:txBody>
          <a:bodyPr lIns="92149" tIns="46075" rIns="92149" bIns="46075" anchor="b"/>
          <a:lstStyle/>
          <a:p>
            <a:pPr algn="r" defTabSz="457200" fontAlgn="auto">
              <a:spcBef>
                <a:spcPts val="0"/>
              </a:spcBef>
              <a:spcAft>
                <a:spcPts val="0"/>
              </a:spcAft>
            </a:pPr>
            <a:fld id="{E2351777-62F6-4A3A-A3DC-8470797A8CFF}" type="slidenum">
              <a:rPr kumimoji="0" lang="en-US" altLang="ja-JP" sz="1800" b="0">
                <a:solidFill>
                  <a:prstClr val="black"/>
                </a:solidFill>
                <a:latin typeface="游ゴシック" panose="020F0502020204030204"/>
                <a:ea typeface="游ゴシック" panose="020B0400000000000000" pitchFamily="50" charset="-128"/>
              </a:rPr>
              <a:pPr algn="r" defTabSz="457200" fontAlgn="auto">
                <a:spcBef>
                  <a:spcPts val="0"/>
                </a:spcBef>
                <a:spcAft>
                  <a:spcPts val="0"/>
                </a:spcAft>
              </a:pPr>
              <a:t>27</a:t>
            </a:fld>
            <a:endParaRPr kumimoji="0" lang="en-US" altLang="ja-JP" sz="1800" b="0" dirty="0">
              <a:solidFill>
                <a:prstClr val="black"/>
              </a:solidFill>
              <a:latin typeface="游ゴシック" panose="020F0502020204030204"/>
              <a:ea typeface="游ゴシック" panose="020B0400000000000000" pitchFamily="50" charset="-128"/>
            </a:endParaRPr>
          </a:p>
        </p:txBody>
      </p:sp>
      <p:sp>
        <p:nvSpPr>
          <p:cNvPr id="77828" name="Rectangle 2"/>
          <p:cNvSpPr>
            <a:spLocks noGrp="1" noRot="1" noChangeAspect="1" noChangeArrowheads="1" noTextEdit="1"/>
          </p:cNvSpPr>
          <p:nvPr>
            <p:ph type="sldImg"/>
          </p:nvPr>
        </p:nvSpPr>
        <p:spPr>
          <a:ln/>
        </p:spPr>
      </p:sp>
      <p:sp>
        <p:nvSpPr>
          <p:cNvPr id="77829" name="Rectangle 3"/>
          <p:cNvSpPr>
            <a:spLocks noGrp="1" noChangeArrowheads="1"/>
          </p:cNvSpPr>
          <p:nvPr>
            <p:ph type="body" idx="1"/>
          </p:nvPr>
        </p:nvSpPr>
        <p:spPr>
          <a:xfrm>
            <a:off x="978639" y="3782257"/>
            <a:ext cx="7829102" cy="3580497"/>
          </a:xfrm>
          <a:noFill/>
          <a:ln/>
        </p:spPr>
        <p:txBody>
          <a:bodyPr>
            <a:normAutofit fontScale="92500"/>
          </a:bodyPr>
          <a:lstStyle/>
          <a:p>
            <a:pPr hangingPunct="0"/>
            <a:r>
              <a:rPr lang="ja-JP" altLang="ja-JP" dirty="0"/>
              <a:t>本研究は「巨大な氷床を有し冷源域として気候システムの形成に大きな役割を果たしている南極域」、「冷源域であるとともに近年温暖化や海氷減少の加速をはじめ、急速に大気・海洋・陸域・雪氷の状況が変化している北極域」の両者を通して地球の変動を理解する先進的プロジェクトである。本研究は、過去の地球の変動を遡る調査と現在の変動を精密計測する精査の２つの柱から構成され、以下の二つの視点で行う。</a:t>
            </a:r>
          </a:p>
          <a:p>
            <a:pPr lvl="0"/>
            <a:r>
              <a:rPr lang="ja-JP" altLang="ja-JP" dirty="0"/>
              <a:t>南極内陸総合観測</a:t>
            </a:r>
          </a:p>
          <a:p>
            <a:pPr hangingPunct="0"/>
            <a:r>
              <a:rPr lang="ja-JP" altLang="ja-JP" dirty="0"/>
              <a:t>通年観測が可能な南極内陸基地を新たに整備し、地球観測と天文観測の世界先端拠点とする。内陸でのアイスコア掘削により百万年前までの気候を詳細に解析し、周辺海氷縁まで含めた古気候データを取得すると共に、内陸大気の観測に大型大気レーダーによる鉛直精密観測、次世代</a:t>
            </a:r>
            <a:r>
              <a:rPr lang="en-US" altLang="ja-JP" dirty="0"/>
              <a:t>VLBI</a:t>
            </a:r>
            <a:r>
              <a:rPr lang="ja-JP" altLang="ja-JP" dirty="0"/>
              <a:t>の導入による地球回転変動を含めた環境動態監視などを展開して、地球大気上空から内部までの水平・鉛直観測によりデータを蓄積し、将来の地球環境変動予測の高度化・精緻化を目指す。</a:t>
            </a:r>
          </a:p>
          <a:p>
            <a:pPr lvl="0"/>
            <a:r>
              <a:rPr lang="ja-JP" altLang="ja-JP" dirty="0"/>
              <a:t>北極域環境変動研究</a:t>
            </a:r>
          </a:p>
          <a:p>
            <a:pPr hangingPunct="0"/>
            <a:r>
              <a:rPr lang="ja-JP" altLang="ja-JP" dirty="0"/>
              <a:t>国際協働体制で広い空間をカバーする環北極観測網を充実し、大気・陸域現地観測やモニタリング観測基盤の整備とともに、時間変動情報を構築するアイスコア掘削及び氷床・氷河観測と広域機動性を持つ観測船・航空機・衛星による観測を強化する。その広域・長期変化のデータから北極領域モデルの改良・高度化を図り、より高精度の変動予測の実現を目指す。特に補助金事業などの短期的取り組みでは不十分な「通年連続データ」「基本量観測」「空白域への展開」に取り組み、重要度の高いデータを得る。</a:t>
            </a:r>
          </a:p>
          <a:p>
            <a:pPr lvl="0"/>
            <a:r>
              <a:rPr lang="ja-JP" altLang="ja-JP" dirty="0"/>
              <a:t>全般・基盤拠点</a:t>
            </a:r>
          </a:p>
          <a:p>
            <a:r>
              <a:rPr lang="ja-JP" altLang="ja-JP" dirty="0"/>
              <a:t>以上の二つの視点で両極域を総合的に観測・解析して膨大なデータを集積し、モデル研究者へ提供するとともに、モデル研究者からの観測ニーズを集約して観測側へ伝える双方向性の全国共同利用の基盤拠点を整備し、わが国の極域環境研究の飛躍の起爆剤として地球惑星科学の新展開を図る。</a:t>
            </a:r>
          </a:p>
          <a:p>
            <a:pPr eaLnBrk="1" hangingPunct="1"/>
            <a:endParaRPr lang="ja-JP" altLang="en-US" dirty="0" smtClean="0">
              <a:latin typeface="Arial" charset="0"/>
              <a:ea typeface="ＭＳ Ｐ明朝" pitchFamily="18" charset="-128"/>
            </a:endParaRPr>
          </a:p>
        </p:txBody>
      </p:sp>
    </p:spTree>
    <p:extLst>
      <p:ext uri="{BB962C8B-B14F-4D97-AF65-F5344CB8AC3E}">
        <p14:creationId xmlns:p14="http://schemas.microsoft.com/office/powerpoint/2010/main" val="3003250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267"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ja-JP"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2883988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734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7966">
              <a:defRPr/>
            </a:pPr>
            <a:endParaRPr lang="ja-JP" altLang="ja-JP" dirty="0"/>
          </a:p>
        </p:txBody>
      </p:sp>
    </p:spTree>
    <p:extLst>
      <p:ext uri="{BB962C8B-B14F-4D97-AF65-F5344CB8AC3E}">
        <p14:creationId xmlns:p14="http://schemas.microsoft.com/office/powerpoint/2010/main" val="2625193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D71505BF-72F5-FC42-8072-7B3591EBCBF7}" type="slidenum">
              <a:rPr lang="ja-JP" altLang="en-US" smtClean="0">
                <a:solidFill>
                  <a:prstClr val="black"/>
                </a:solidFill>
              </a:rPr>
              <a:pPr>
                <a:defRPr/>
              </a:pPr>
              <a:t>12</a:t>
            </a:fld>
            <a:endParaRPr lang="en-US" altLang="ja-JP">
              <a:solidFill>
                <a:prstClr val="black"/>
              </a:solidFill>
            </a:endParaRPr>
          </a:p>
        </p:txBody>
      </p:sp>
    </p:spTree>
    <p:extLst>
      <p:ext uri="{BB962C8B-B14F-4D97-AF65-F5344CB8AC3E}">
        <p14:creationId xmlns:p14="http://schemas.microsoft.com/office/powerpoint/2010/main" val="983155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D71505BF-72F5-FC42-8072-7B3591EBCBF7}" type="slidenum">
              <a:rPr lang="ja-JP" altLang="en-US" smtClean="0">
                <a:solidFill>
                  <a:prstClr val="black"/>
                </a:solidFill>
              </a:rPr>
              <a:pPr>
                <a:defRPr/>
              </a:pPr>
              <a:t>14</a:t>
            </a:fld>
            <a:endParaRPr lang="en-US" altLang="ja-JP">
              <a:solidFill>
                <a:prstClr val="black"/>
              </a:solidFill>
            </a:endParaRPr>
          </a:p>
        </p:txBody>
      </p:sp>
    </p:spTree>
    <p:extLst>
      <p:ext uri="{BB962C8B-B14F-4D97-AF65-F5344CB8AC3E}">
        <p14:creationId xmlns:p14="http://schemas.microsoft.com/office/powerpoint/2010/main" val="1077301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3937CD2-4358-4F11-9701-DBCB534845F6}" type="slidenum">
              <a:rPr lang="en-US" altLang="ja-JP" smtClean="0">
                <a:solidFill>
                  <a:srgbClr val="000000"/>
                </a:solidFill>
              </a:rPr>
              <a:pPr/>
              <a:t>21</a:t>
            </a:fld>
            <a:endParaRPr lang="en-US" altLang="ja-JP">
              <a:solidFill>
                <a:srgbClr val="000000"/>
              </a:solidFill>
            </a:endParaRPr>
          </a:p>
        </p:txBody>
      </p:sp>
    </p:spTree>
    <p:extLst>
      <p:ext uri="{BB962C8B-B14F-4D97-AF65-F5344CB8AC3E}">
        <p14:creationId xmlns:p14="http://schemas.microsoft.com/office/powerpoint/2010/main" val="4284856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 イメージ プレースホルダ 1"/>
          <p:cNvSpPr>
            <a:spLocks noGrp="1" noRot="1" noChangeAspect="1" noTextEdit="1"/>
          </p:cNvSpPr>
          <p:nvPr>
            <p:ph type="sldImg"/>
          </p:nvPr>
        </p:nvSpPr>
        <p:spPr/>
      </p:sp>
      <p:sp>
        <p:nvSpPr>
          <p:cNvPr id="23555" name="ノート プレースホルダ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Calibri" panose="020F0502020204030204" pitchFamily="34" charset="0"/>
                <a:ea typeface="ＭＳ Ｐゴシック" panose="020B0600070205080204" pitchFamily="50" charset="-128"/>
              </a:rPr>
              <a:t>現在、</a:t>
            </a:r>
            <a:r>
              <a:rPr lang="en-US" altLang="ja-JP" smtClean="0">
                <a:latin typeface="Calibri" panose="020F0502020204030204" pitchFamily="34" charset="0"/>
                <a:ea typeface="ＭＳ Ｐゴシック" panose="020B0600070205080204" pitchFamily="50" charset="-128"/>
              </a:rPr>
              <a:t>26</a:t>
            </a:r>
            <a:r>
              <a:rPr lang="ja-JP" altLang="en-US" smtClean="0">
                <a:latin typeface="Calibri" panose="020F0502020204030204" pitchFamily="34" charset="0"/>
                <a:ea typeface="ＭＳ Ｐゴシック" panose="020B0600070205080204" pitchFamily="50" charset="-128"/>
              </a:rPr>
              <a:t>名の参加登録有（</a:t>
            </a:r>
            <a:r>
              <a:rPr lang="en-US" altLang="ja-JP" smtClean="0">
                <a:latin typeface="Calibri" panose="020F0502020204030204" pitchFamily="34" charset="0"/>
                <a:ea typeface="ＭＳ Ｐゴシック" panose="020B0600070205080204" pitchFamily="50" charset="-128"/>
              </a:rPr>
              <a:t>IUGONET</a:t>
            </a:r>
            <a:r>
              <a:rPr lang="ja-JP" altLang="en-US" smtClean="0">
                <a:latin typeface="Calibri" panose="020F0502020204030204" pitchFamily="34" charset="0"/>
                <a:ea typeface="ＭＳ Ｐゴシック" panose="020B0600070205080204" pitchFamily="50" charset="-128"/>
              </a:rPr>
              <a:t>開発メンバーは</a:t>
            </a:r>
            <a:r>
              <a:rPr lang="en-US" altLang="ja-JP" smtClean="0">
                <a:latin typeface="Calibri" panose="020F0502020204030204" pitchFamily="34" charset="0"/>
                <a:ea typeface="ＭＳ Ｐゴシック" panose="020B0600070205080204" pitchFamily="50" charset="-128"/>
              </a:rPr>
              <a:t>10</a:t>
            </a:r>
            <a:r>
              <a:rPr lang="ja-JP" altLang="en-US" smtClean="0">
                <a:latin typeface="Calibri" panose="020F0502020204030204" pitchFamily="34" charset="0"/>
                <a:ea typeface="ＭＳ Ｐゴシック" panose="020B0600070205080204" pitchFamily="50" charset="-128"/>
              </a:rPr>
              <a:t>名）</a:t>
            </a:r>
          </a:p>
        </p:txBody>
      </p:sp>
      <p:sp>
        <p:nvSpPr>
          <p:cNvPr id="2355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6250" eaLnBrk="0" hangingPunct="0">
              <a:defRPr>
                <a:solidFill>
                  <a:schemeClr val="tx1"/>
                </a:solidFill>
                <a:latin typeface="Arial" panose="020B0604020202020204" pitchFamily="34" charset="0"/>
                <a:ea typeface="ＭＳ Ｐゴシック" panose="020B0600070205080204" pitchFamily="50" charset="-128"/>
              </a:defRPr>
            </a:lvl1pPr>
            <a:lvl2pPr marL="742950" indent="-285750" defTabSz="476250" eaLnBrk="0" hangingPunct="0">
              <a:defRPr>
                <a:solidFill>
                  <a:schemeClr val="tx1"/>
                </a:solidFill>
                <a:latin typeface="Arial" panose="020B0604020202020204" pitchFamily="34" charset="0"/>
                <a:ea typeface="ＭＳ Ｐゴシック" panose="020B0600070205080204" pitchFamily="50" charset="-128"/>
              </a:defRPr>
            </a:lvl2pPr>
            <a:lvl3pPr marL="1143000" indent="-228600" defTabSz="476250" eaLnBrk="0" hangingPunct="0">
              <a:defRPr>
                <a:solidFill>
                  <a:schemeClr val="tx1"/>
                </a:solidFill>
                <a:latin typeface="Arial" panose="020B0604020202020204" pitchFamily="34" charset="0"/>
                <a:ea typeface="ＭＳ Ｐゴシック" panose="020B0600070205080204" pitchFamily="50" charset="-128"/>
              </a:defRPr>
            </a:lvl3pPr>
            <a:lvl4pPr marL="1600200" indent="-228600" defTabSz="476250" eaLnBrk="0" hangingPunct="0">
              <a:defRPr>
                <a:solidFill>
                  <a:schemeClr val="tx1"/>
                </a:solidFill>
                <a:latin typeface="Arial" panose="020B0604020202020204" pitchFamily="34" charset="0"/>
                <a:ea typeface="ＭＳ Ｐゴシック" panose="020B0600070205080204" pitchFamily="50" charset="-128"/>
              </a:defRPr>
            </a:lvl4pPr>
            <a:lvl5pPr marL="2057400" indent="-228600" defTabSz="476250" eaLnBrk="0" hangingPunct="0">
              <a:defRPr>
                <a:solidFill>
                  <a:schemeClr val="tx1"/>
                </a:solidFill>
                <a:latin typeface="Arial" panose="020B0604020202020204" pitchFamily="34" charset="0"/>
                <a:ea typeface="ＭＳ Ｐゴシック" panose="020B0600070205080204" pitchFamily="50" charset="-128"/>
              </a:defRPr>
            </a:lvl5pPr>
            <a:lvl6pPr marL="2514600" indent="-228600" defTabSz="4762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defTabSz="4762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defTabSz="4762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defTabSz="4762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eaLnBrk="1" hangingPunct="1"/>
            <a:fld id="{71FACD6E-C551-4C56-A008-07037E453511}" type="slidenum">
              <a:rPr lang="ja-JP" altLang="en-US">
                <a:solidFill>
                  <a:prstClr val="black"/>
                </a:solidFill>
                <a:latin typeface="Calibri" panose="020F0502020204030204" pitchFamily="34" charset="0"/>
              </a:rPr>
              <a:pPr eaLnBrk="1" hangingPunct="1"/>
              <a:t>22</a:t>
            </a:fld>
            <a:endParaRPr lang="en-US" altLang="ja-JP">
              <a:solidFill>
                <a:prstClr val="black"/>
              </a:solidFill>
              <a:latin typeface="Calibri" panose="020F0502020204030204" pitchFamily="34" charset="0"/>
            </a:endParaRPr>
          </a:p>
        </p:txBody>
      </p:sp>
    </p:spTree>
    <p:extLst>
      <p:ext uri="{BB962C8B-B14F-4D97-AF65-F5344CB8AC3E}">
        <p14:creationId xmlns:p14="http://schemas.microsoft.com/office/powerpoint/2010/main" val="407372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 イメージ プレースホルダ 1"/>
          <p:cNvSpPr>
            <a:spLocks noGrp="1" noRot="1" noChangeAspect="1" noTextEdit="1"/>
          </p:cNvSpPr>
          <p:nvPr>
            <p:ph type="sldImg"/>
          </p:nvPr>
        </p:nvSpPr>
        <p:spPr/>
      </p:sp>
      <p:sp>
        <p:nvSpPr>
          <p:cNvPr id="23555" name="ノート プレースホルダ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Calibri" panose="020F0502020204030204" pitchFamily="34" charset="0"/>
                <a:ea typeface="ＭＳ Ｐゴシック" panose="020B0600070205080204" pitchFamily="50" charset="-128"/>
              </a:rPr>
              <a:t>現在、</a:t>
            </a:r>
            <a:r>
              <a:rPr lang="en-US" altLang="ja-JP" smtClean="0">
                <a:latin typeface="Calibri" panose="020F0502020204030204" pitchFamily="34" charset="0"/>
                <a:ea typeface="ＭＳ Ｐゴシック" panose="020B0600070205080204" pitchFamily="50" charset="-128"/>
              </a:rPr>
              <a:t>26</a:t>
            </a:r>
            <a:r>
              <a:rPr lang="ja-JP" altLang="en-US" smtClean="0">
                <a:latin typeface="Calibri" panose="020F0502020204030204" pitchFamily="34" charset="0"/>
                <a:ea typeface="ＭＳ Ｐゴシック" panose="020B0600070205080204" pitchFamily="50" charset="-128"/>
              </a:rPr>
              <a:t>名の参加登録有（</a:t>
            </a:r>
            <a:r>
              <a:rPr lang="en-US" altLang="ja-JP" smtClean="0">
                <a:latin typeface="Calibri" panose="020F0502020204030204" pitchFamily="34" charset="0"/>
                <a:ea typeface="ＭＳ Ｐゴシック" panose="020B0600070205080204" pitchFamily="50" charset="-128"/>
              </a:rPr>
              <a:t>IUGONET</a:t>
            </a:r>
            <a:r>
              <a:rPr lang="ja-JP" altLang="en-US" smtClean="0">
                <a:latin typeface="Calibri" panose="020F0502020204030204" pitchFamily="34" charset="0"/>
                <a:ea typeface="ＭＳ Ｐゴシック" panose="020B0600070205080204" pitchFamily="50" charset="-128"/>
              </a:rPr>
              <a:t>開発メンバーは</a:t>
            </a:r>
            <a:r>
              <a:rPr lang="en-US" altLang="ja-JP" smtClean="0">
                <a:latin typeface="Calibri" panose="020F0502020204030204" pitchFamily="34" charset="0"/>
                <a:ea typeface="ＭＳ Ｐゴシック" panose="020B0600070205080204" pitchFamily="50" charset="-128"/>
              </a:rPr>
              <a:t>10</a:t>
            </a:r>
            <a:r>
              <a:rPr lang="ja-JP" altLang="en-US" smtClean="0">
                <a:latin typeface="Calibri" panose="020F0502020204030204" pitchFamily="34" charset="0"/>
                <a:ea typeface="ＭＳ Ｐゴシック" panose="020B0600070205080204" pitchFamily="50" charset="-128"/>
              </a:rPr>
              <a:t>名）</a:t>
            </a:r>
          </a:p>
        </p:txBody>
      </p:sp>
      <p:sp>
        <p:nvSpPr>
          <p:cNvPr id="2355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6250" eaLnBrk="0" hangingPunct="0">
              <a:defRPr>
                <a:solidFill>
                  <a:schemeClr val="tx1"/>
                </a:solidFill>
                <a:latin typeface="Arial" panose="020B0604020202020204" pitchFamily="34" charset="0"/>
                <a:ea typeface="ＭＳ Ｐゴシック" panose="020B0600070205080204" pitchFamily="50" charset="-128"/>
              </a:defRPr>
            </a:lvl1pPr>
            <a:lvl2pPr marL="742950" indent="-285750" defTabSz="476250" eaLnBrk="0" hangingPunct="0">
              <a:defRPr>
                <a:solidFill>
                  <a:schemeClr val="tx1"/>
                </a:solidFill>
                <a:latin typeface="Arial" panose="020B0604020202020204" pitchFamily="34" charset="0"/>
                <a:ea typeface="ＭＳ Ｐゴシック" panose="020B0600070205080204" pitchFamily="50" charset="-128"/>
              </a:defRPr>
            </a:lvl2pPr>
            <a:lvl3pPr marL="1143000" indent="-228600" defTabSz="476250" eaLnBrk="0" hangingPunct="0">
              <a:defRPr>
                <a:solidFill>
                  <a:schemeClr val="tx1"/>
                </a:solidFill>
                <a:latin typeface="Arial" panose="020B0604020202020204" pitchFamily="34" charset="0"/>
                <a:ea typeface="ＭＳ Ｐゴシック" panose="020B0600070205080204" pitchFamily="50" charset="-128"/>
              </a:defRPr>
            </a:lvl3pPr>
            <a:lvl4pPr marL="1600200" indent="-228600" defTabSz="476250" eaLnBrk="0" hangingPunct="0">
              <a:defRPr>
                <a:solidFill>
                  <a:schemeClr val="tx1"/>
                </a:solidFill>
                <a:latin typeface="Arial" panose="020B0604020202020204" pitchFamily="34" charset="0"/>
                <a:ea typeface="ＭＳ Ｐゴシック" panose="020B0600070205080204" pitchFamily="50" charset="-128"/>
              </a:defRPr>
            </a:lvl4pPr>
            <a:lvl5pPr marL="2057400" indent="-228600" defTabSz="476250" eaLnBrk="0" hangingPunct="0">
              <a:defRPr>
                <a:solidFill>
                  <a:schemeClr val="tx1"/>
                </a:solidFill>
                <a:latin typeface="Arial" panose="020B0604020202020204" pitchFamily="34" charset="0"/>
                <a:ea typeface="ＭＳ Ｐゴシック" panose="020B0600070205080204" pitchFamily="50" charset="-128"/>
              </a:defRPr>
            </a:lvl5pPr>
            <a:lvl6pPr marL="2514600" indent="-228600" defTabSz="4762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defTabSz="4762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defTabSz="4762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defTabSz="4762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eaLnBrk="1" hangingPunct="1"/>
            <a:fld id="{71FACD6E-C551-4C56-A008-07037E453511}" type="slidenum">
              <a:rPr lang="ja-JP" altLang="en-US">
                <a:solidFill>
                  <a:prstClr val="black"/>
                </a:solidFill>
                <a:latin typeface="Calibri" panose="020F0502020204030204" pitchFamily="34" charset="0"/>
              </a:rPr>
              <a:pPr eaLnBrk="1" hangingPunct="1"/>
              <a:t>23</a:t>
            </a:fld>
            <a:endParaRPr lang="en-US" altLang="ja-JP">
              <a:solidFill>
                <a:prstClr val="black"/>
              </a:solidFill>
              <a:latin typeface="Calibri" panose="020F0502020204030204" pitchFamily="34" charset="0"/>
            </a:endParaRPr>
          </a:p>
        </p:txBody>
      </p:sp>
    </p:spTree>
    <p:extLst>
      <p:ext uri="{BB962C8B-B14F-4D97-AF65-F5344CB8AC3E}">
        <p14:creationId xmlns:p14="http://schemas.microsoft.com/office/powerpoint/2010/main" val="806481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267"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ja-JP">
              <a:latin typeface="Calibri" charset="0"/>
              <a:ea typeface="ＭＳ Ｐゴシック" charset="0"/>
              <a:cs typeface="ＭＳ Ｐゴシック" charset="0"/>
            </a:endParaRPr>
          </a:p>
        </p:txBody>
      </p:sp>
    </p:spTree>
    <p:extLst>
      <p:ext uri="{BB962C8B-B14F-4D97-AF65-F5344CB8AC3E}">
        <p14:creationId xmlns:p14="http://schemas.microsoft.com/office/powerpoint/2010/main" val="18353983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spTree>
      <p:nvGrpSpPr>
        <p:cNvPr id="1" name=""/>
        <p:cNvGrpSpPr/>
        <p:nvPr/>
      </p:nvGrpSpPr>
      <p:grpSpPr>
        <a:xfrm>
          <a:off x="0" y="0"/>
          <a:ext cx="0" cy="0"/>
          <a:chOff x="0" y="0"/>
          <a:chExt cx="0" cy="0"/>
        </a:xfrm>
      </p:grpSpPr>
      <p:pic>
        <p:nvPicPr>
          <p:cNvPr id="4" name="Picture 2" descr="C:\Documents and Settings\kaneda\デスクトップ\新しいフォルダ (6)\images\iugonet_logo_top.png"/>
          <p:cNvPicPr>
            <a:picLocks noChangeAspect="1" noChangeArrowheads="1"/>
          </p:cNvPicPr>
          <p:nvPr userDrawn="1"/>
        </p:nvPicPr>
        <p:blipFill>
          <a:blip r:embed="rId2">
            <a:lum contrast="20000"/>
          </a:blip>
          <a:srcRect/>
          <a:stretch>
            <a:fillRect/>
          </a:stretch>
        </p:blipFill>
        <p:spPr bwMode="auto">
          <a:xfrm>
            <a:off x="509588" y="188913"/>
            <a:ext cx="8205787" cy="1589087"/>
          </a:xfrm>
          <a:prstGeom prst="rect">
            <a:avLst/>
          </a:prstGeom>
          <a:noFill/>
          <a:ln w="9525">
            <a:noFill/>
            <a:miter lim="800000"/>
            <a:headEnd/>
            <a:tailEnd/>
          </a:ln>
        </p:spPr>
      </p:pic>
      <p:sp>
        <p:nvSpPr>
          <p:cNvPr id="109578" name="Rectangle 10"/>
          <p:cNvSpPr>
            <a:spLocks noGrp="1" noChangeArrowheads="1"/>
          </p:cNvSpPr>
          <p:nvPr>
            <p:ph type="subTitle" sz="quarter" idx="1"/>
          </p:nvPr>
        </p:nvSpPr>
        <p:spPr bwMode="auto">
          <a:xfrm>
            <a:off x="503238" y="3886200"/>
            <a:ext cx="8183562" cy="1752600"/>
          </a:xfrm>
          <a:prstGeom prst="rect">
            <a:avLst/>
          </a:prstGeom>
          <a:noFill/>
          <a:ln>
            <a:miter lim="800000"/>
            <a:headEnd/>
            <a:tailEnd/>
          </a:ln>
        </p:spPr>
        <p:txBody>
          <a:bodyPr>
            <a:normAutofit/>
          </a:bodyPr>
          <a:lstStyle>
            <a:lvl1pPr marL="0" indent="0" algn="ctr">
              <a:buFontTx/>
              <a:buNone/>
              <a:defRPr sz="2000">
                <a:latin typeface="Comic Sans MS" pitchFamily="66" charset="0"/>
              </a:defRPr>
            </a:lvl1pPr>
          </a:lstStyle>
          <a:p>
            <a:r>
              <a:rPr lang="ja-JP" altLang="en-US" smtClean="0"/>
              <a:t>マスタ サブタイトルの書式設定</a:t>
            </a:r>
            <a:endParaRPr lang="ja-JP" altLang="en-US" dirty="0"/>
          </a:p>
        </p:txBody>
      </p:sp>
      <p:sp>
        <p:nvSpPr>
          <p:cNvPr id="15" name="テキスト プレースホルダ 14"/>
          <p:cNvSpPr>
            <a:spLocks noGrp="1"/>
          </p:cNvSpPr>
          <p:nvPr>
            <p:ph type="body" sz="quarter" idx="13"/>
          </p:nvPr>
        </p:nvSpPr>
        <p:spPr>
          <a:xfrm>
            <a:off x="503238" y="2060575"/>
            <a:ext cx="8183562" cy="1584325"/>
          </a:xfrm>
        </p:spPr>
        <p:txBody>
          <a:bodyPr anchor="ctr">
            <a:normAutofit/>
          </a:bodyPr>
          <a:lstStyle>
            <a:lvl1pPr marL="0" indent="0" algn="ctr">
              <a:buNone/>
              <a:defRPr sz="2800">
                <a:latin typeface="Comic Sans MS" pitchFamily="66" charset="0"/>
              </a:defRPr>
            </a:lvl1pPr>
          </a:lstStyle>
          <a:p>
            <a:pPr lvl="0"/>
            <a:r>
              <a:rPr lang="ja-JP" altLang="en-US" dirty="0" smtClean="0"/>
              <a:t>マスタ テキストの書式設定</a:t>
            </a:r>
          </a:p>
        </p:txBody>
      </p:sp>
      <p:sp>
        <p:nvSpPr>
          <p:cNvPr id="5" name="日付プレースホルダ 10"/>
          <p:cNvSpPr>
            <a:spLocks noGrp="1"/>
          </p:cNvSpPr>
          <p:nvPr>
            <p:ph type="dt" sz="half" idx="14"/>
          </p:nvPr>
        </p:nvSpPr>
        <p:spPr/>
        <p:txBody>
          <a:bodyPr/>
          <a:lstStyle>
            <a:lvl1pPr>
              <a:defRPr/>
            </a:lvl1pPr>
          </a:lstStyle>
          <a:p>
            <a:pPr>
              <a:defRPr/>
            </a:pPr>
            <a:r>
              <a:rPr lang="en-US" altLang="ja-JP" smtClean="0"/>
              <a:t>2017/03/01</a:t>
            </a:r>
            <a:endParaRPr lang="ja-JP" altLang="en-US" dirty="0"/>
          </a:p>
        </p:txBody>
      </p:sp>
      <p:sp>
        <p:nvSpPr>
          <p:cNvPr id="6" name="スライド番号プレースホルダ 11"/>
          <p:cNvSpPr>
            <a:spLocks noGrp="1"/>
          </p:cNvSpPr>
          <p:nvPr>
            <p:ph type="sldNum" sz="quarter" idx="15"/>
          </p:nvPr>
        </p:nvSpPr>
        <p:spPr/>
        <p:txBody>
          <a:bodyPr/>
          <a:lstStyle>
            <a:lvl1pPr>
              <a:defRPr/>
            </a:lvl1pPr>
          </a:lstStyle>
          <a:p>
            <a:pPr>
              <a:defRPr/>
            </a:pPr>
            <a:fld id="{5FBA40C9-FA42-45E8-9750-329168886F81}" type="slidenum">
              <a:rPr lang="en-US" altLang="ja-JP"/>
              <a:pPr>
                <a:defRPr/>
              </a:pPr>
              <a:t>‹#›</a:t>
            </a:fld>
            <a:endParaRPr lang="en-US" altLang="ja-JP" dirty="0"/>
          </a:p>
        </p:txBody>
      </p:sp>
      <p:sp>
        <p:nvSpPr>
          <p:cNvPr id="7" name="フッター プレースホルダ 12"/>
          <p:cNvSpPr>
            <a:spLocks noGrp="1"/>
          </p:cNvSpPr>
          <p:nvPr>
            <p:ph type="ftr" sz="quarter" idx="16"/>
          </p:nvPr>
        </p:nvSpPr>
        <p:spPr/>
        <p:txBody>
          <a:bodyPr/>
          <a:lstStyle>
            <a:lvl1pPr>
              <a:defRPr/>
            </a:lvl1pPr>
          </a:lstStyle>
          <a:p>
            <a:pPr>
              <a:defRPr/>
            </a:pPr>
            <a:r>
              <a:rPr lang="ja-JP" altLang="en-US" smtClean="0"/>
              <a:t>第</a:t>
            </a:r>
            <a:r>
              <a:rPr lang="en-US" altLang="ja-JP" smtClean="0"/>
              <a:t>4</a:t>
            </a:r>
            <a:r>
              <a:rPr lang="ja-JP" altLang="en-US" smtClean="0"/>
              <a:t>回オープンサイエンスデータ推進ワークショップ</a:t>
            </a:r>
            <a:endParaRPr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白紙">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CC13A7E3-B502-524E-91A1-B51C037131C6}" type="slidenum">
              <a:rPr lang="en-US" altLang="ja-JP">
                <a:solidFill>
                  <a:srgbClr val="000000"/>
                </a:solidFill>
              </a:rPr>
              <a:pPr>
                <a:defRPr/>
              </a:pPr>
              <a:t>‹#›</a:t>
            </a:fld>
            <a:endParaRPr lang="en-US" altLang="ja-JP" dirty="0">
              <a:solidFill>
                <a:srgbClr val="000000"/>
              </a:solidFill>
            </a:endParaRPr>
          </a:p>
        </p:txBody>
      </p:sp>
      <p:sp>
        <p:nvSpPr>
          <p:cNvPr id="4" name="日付プレースホルダ 3"/>
          <p:cNvSpPr>
            <a:spLocks noGrp="1"/>
          </p:cNvSpPr>
          <p:nvPr>
            <p:ph type="dt" sz="half" idx="11"/>
          </p:nvPr>
        </p:nvSpPr>
        <p:spPr/>
        <p:txBody>
          <a:bodyPr/>
          <a:lstStyle/>
          <a:p>
            <a:r>
              <a:rPr lang="en-US" altLang="ja-JP" smtClean="0">
                <a:solidFill>
                  <a:srgbClr val="000000">
                    <a:tint val="75000"/>
                  </a:srgbClr>
                </a:solidFill>
              </a:rPr>
              <a:t>2017/03/01</a:t>
            </a:r>
            <a:endParaRPr lang="ja-JP" altLang="en-US" dirty="0">
              <a:solidFill>
                <a:srgbClr val="000000">
                  <a:tint val="75000"/>
                </a:srgbClr>
              </a:solidFill>
            </a:endParaRPr>
          </a:p>
        </p:txBody>
      </p:sp>
      <p:sp>
        <p:nvSpPr>
          <p:cNvPr id="5" name="フッター プレースホルダ 4"/>
          <p:cNvSpPr>
            <a:spLocks noGrp="1"/>
          </p:cNvSpPr>
          <p:nvPr>
            <p:ph type="ftr" sz="quarter" idx="12"/>
          </p:nvPr>
        </p:nvSpPr>
        <p:spPr/>
        <p:txBody>
          <a:bodyPr/>
          <a:lstStyle/>
          <a:p>
            <a:r>
              <a:rPr lang="ja-JP" altLang="en-US" smtClean="0">
                <a:solidFill>
                  <a:srgbClr val="000000">
                    <a:tint val="75000"/>
                  </a:srgbClr>
                </a:solidFill>
              </a:rPr>
              <a:t>第</a:t>
            </a:r>
            <a:r>
              <a:rPr lang="en-US" altLang="ja-JP" smtClean="0">
                <a:solidFill>
                  <a:srgbClr val="000000">
                    <a:tint val="75000"/>
                  </a:srgbClr>
                </a:solidFill>
              </a:rPr>
              <a:t>4</a:t>
            </a:r>
            <a:r>
              <a:rPr lang="ja-JP" altLang="en-US" smtClean="0">
                <a:solidFill>
                  <a:srgbClr val="000000">
                    <a:tint val="75000"/>
                  </a:srgbClr>
                </a:solidFill>
              </a:rPr>
              <a:t>回オープンサイエンスデータ推進ワークショップ</a:t>
            </a:r>
            <a:endParaRPr lang="ja-JP" altLang="en-US" dirty="0">
              <a:solidFill>
                <a:srgbClr val="000000">
                  <a:tint val="75000"/>
                </a:srgbClr>
              </a:solidFill>
            </a:endParaRPr>
          </a:p>
        </p:txBody>
      </p:sp>
    </p:spTree>
    <p:extLst>
      <p:ext uri="{BB962C8B-B14F-4D97-AF65-F5344CB8AC3E}">
        <p14:creationId xmlns:p14="http://schemas.microsoft.com/office/powerpoint/2010/main" val="1283695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マスタ タイトルの書式設定</a:t>
            </a:r>
            <a:endParaRPr lang="ja-JP" altLang="en-US" dirty="0"/>
          </a:p>
        </p:txBody>
      </p:sp>
      <p:sp>
        <p:nvSpPr>
          <p:cNvPr id="3" name="Rectangle 6"/>
          <p:cNvSpPr>
            <a:spLocks noGrp="1" noChangeArrowheads="1"/>
          </p:cNvSpPr>
          <p:nvPr>
            <p:ph type="sldNum" sz="quarter" idx="10"/>
          </p:nvPr>
        </p:nvSpPr>
        <p:spPr>
          <a:ln/>
        </p:spPr>
        <p:txBody>
          <a:bodyPr/>
          <a:lstStyle>
            <a:lvl1pPr>
              <a:defRPr/>
            </a:lvl1pPr>
          </a:lstStyle>
          <a:p>
            <a:fld id="{2B2725A3-22DC-284A-A832-3EBE73E788CD}" type="slidenum">
              <a:rPr lang="en-US" altLang="ja-JP">
                <a:solidFill>
                  <a:srgbClr val="000000"/>
                </a:solidFill>
              </a:rPr>
              <a:pPr/>
              <a:t>‹#›</a:t>
            </a:fld>
            <a:endParaRPr lang="en-US" altLang="ja-JP">
              <a:solidFill>
                <a:srgbClr val="000000"/>
              </a:solidFill>
            </a:endParaRPr>
          </a:p>
        </p:txBody>
      </p:sp>
      <p:sp>
        <p:nvSpPr>
          <p:cNvPr id="4" name="日付プレースホルダ 3"/>
          <p:cNvSpPr>
            <a:spLocks noGrp="1"/>
          </p:cNvSpPr>
          <p:nvPr>
            <p:ph type="dt" sz="half" idx="11"/>
          </p:nvPr>
        </p:nvSpPr>
        <p:spPr>
          <a:xfrm>
            <a:off x="457200" y="6309320"/>
            <a:ext cx="1284288" cy="365125"/>
          </a:xfrm>
        </p:spPr>
        <p:txBody>
          <a:bodyPr/>
          <a:lstStyle/>
          <a:p>
            <a:r>
              <a:rPr lang="en-US" altLang="ja-JP" smtClean="0">
                <a:solidFill>
                  <a:srgbClr val="000000">
                    <a:tint val="75000"/>
                  </a:srgbClr>
                </a:solidFill>
              </a:rPr>
              <a:t>2017/03/01</a:t>
            </a:r>
            <a:endParaRPr lang="ja-JP" altLang="en-US" dirty="0">
              <a:solidFill>
                <a:srgbClr val="000000">
                  <a:tint val="75000"/>
                </a:srgbClr>
              </a:solidFill>
            </a:endParaRPr>
          </a:p>
        </p:txBody>
      </p:sp>
      <p:sp>
        <p:nvSpPr>
          <p:cNvPr id="5" name="フッター プレースホルダ 4"/>
          <p:cNvSpPr>
            <a:spLocks noGrp="1"/>
          </p:cNvSpPr>
          <p:nvPr>
            <p:ph type="ftr" sz="quarter" idx="12"/>
          </p:nvPr>
        </p:nvSpPr>
        <p:spPr>
          <a:xfrm>
            <a:off x="1763713" y="6309320"/>
            <a:ext cx="6120655" cy="365125"/>
          </a:xfrm>
        </p:spPr>
        <p:txBody>
          <a:bodyPr/>
          <a:lstStyle/>
          <a:p>
            <a:r>
              <a:rPr lang="ja-JP" altLang="en-US" smtClean="0">
                <a:solidFill>
                  <a:srgbClr val="000000">
                    <a:tint val="75000"/>
                  </a:srgbClr>
                </a:solidFill>
              </a:rPr>
              <a:t>第</a:t>
            </a:r>
            <a:r>
              <a:rPr lang="en-US" altLang="ja-JP" smtClean="0">
                <a:solidFill>
                  <a:srgbClr val="000000">
                    <a:tint val="75000"/>
                  </a:srgbClr>
                </a:solidFill>
              </a:rPr>
              <a:t>4</a:t>
            </a:r>
            <a:r>
              <a:rPr lang="ja-JP" altLang="en-US" smtClean="0">
                <a:solidFill>
                  <a:srgbClr val="000000">
                    <a:tint val="75000"/>
                  </a:srgbClr>
                </a:solidFill>
              </a:rPr>
              <a:t>回オープンサイエンスデータ推進ワークショップ</a:t>
            </a:r>
            <a:endParaRPr lang="ja-JP" altLang="en-US" dirty="0">
              <a:solidFill>
                <a:srgbClr val="000000">
                  <a:tint val="75000"/>
                </a:srgbClr>
              </a:solidFill>
            </a:endParaRPr>
          </a:p>
        </p:txBody>
      </p:sp>
    </p:spTree>
    <p:extLst>
      <p:ext uri="{BB962C8B-B14F-4D97-AF65-F5344CB8AC3E}">
        <p14:creationId xmlns:p14="http://schemas.microsoft.com/office/powerpoint/2010/main" val="1033509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09F797E0-F1BD-4F43-BFA5-FE3E73FE80F8}"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423003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763713" y="228600"/>
            <a:ext cx="6999287" cy="5334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457200" y="1600200"/>
            <a:ext cx="8229600" cy="4525963"/>
          </a:xfrm>
          <a:prstGeom prst="rect">
            <a:avLst/>
          </a:prstGeom>
        </p:spPr>
        <p:txBody>
          <a:bodyPr vert="horz"/>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sldNum" sz="quarter" idx="10"/>
          </p:nvPr>
        </p:nvSpPr>
        <p:spPr>
          <a:ln/>
        </p:spPr>
        <p:txBody>
          <a:bodyPr/>
          <a:lstStyle>
            <a:lvl1pPr>
              <a:defRPr/>
            </a:lvl1pPr>
          </a:lstStyle>
          <a:p>
            <a:fld id="{842B9256-9710-CE4B-B841-410F9918DD84}"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6336967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09F797E0-F1BD-4F43-BFA5-FE3E73FE80F8}"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6615461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763713" y="228600"/>
            <a:ext cx="6999287" cy="5334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457200" y="1600200"/>
            <a:ext cx="8229600" cy="4525963"/>
          </a:xfrm>
          <a:prstGeom prst="rect">
            <a:avLst/>
          </a:prstGeom>
        </p:spPr>
        <p:txBody>
          <a:bodyPr vert="horz"/>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sldNum" sz="quarter" idx="10"/>
          </p:nvPr>
        </p:nvSpPr>
        <p:spPr>
          <a:ln/>
        </p:spPr>
        <p:txBody>
          <a:bodyPr/>
          <a:lstStyle>
            <a:lvl1pPr>
              <a:defRPr/>
            </a:lvl1pPr>
          </a:lstStyle>
          <a:p>
            <a:fld id="{842B9256-9710-CE4B-B841-410F9918DD84}"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1407848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spTree>
      <p:nvGrpSpPr>
        <p:cNvPr id="1" name=""/>
        <p:cNvGrpSpPr/>
        <p:nvPr/>
      </p:nvGrpSpPr>
      <p:grpSpPr>
        <a:xfrm>
          <a:off x="0" y="0"/>
          <a:ext cx="0" cy="0"/>
          <a:chOff x="0" y="0"/>
          <a:chExt cx="0" cy="0"/>
        </a:xfrm>
      </p:grpSpPr>
      <p:sp>
        <p:nvSpPr>
          <p:cNvPr id="109578" name="Rectangle 10"/>
          <p:cNvSpPr>
            <a:spLocks noGrp="1" noChangeArrowheads="1"/>
          </p:cNvSpPr>
          <p:nvPr>
            <p:ph type="subTitle" sz="quarter" idx="1"/>
          </p:nvPr>
        </p:nvSpPr>
        <p:spPr bwMode="auto">
          <a:xfrm>
            <a:off x="503238" y="3886200"/>
            <a:ext cx="8183562" cy="1752600"/>
          </a:xfrm>
          <a:prstGeom prst="rect">
            <a:avLst/>
          </a:prstGeom>
          <a:noFill/>
          <a:ln>
            <a:miter lim="800000"/>
            <a:headEnd/>
            <a:tailEnd/>
          </a:ln>
        </p:spPr>
        <p:txBody>
          <a:bodyPr vert="horz" wrap="square" lIns="91440" tIns="45720" rIns="91440" bIns="45720" numCol="1" anchor="t" anchorCtr="0" compatLnSpc="1">
            <a:prstTxWarp prst="textNoShape">
              <a:avLst/>
            </a:prstTxWarp>
            <a:normAutofit/>
          </a:bodyPr>
          <a:lstStyle>
            <a:lvl1pPr marL="0" indent="0" algn="ctr">
              <a:buFontTx/>
              <a:buNone/>
              <a:defRPr sz="2000">
                <a:latin typeface="Comic Sans MS" pitchFamily="66" charset="0"/>
              </a:defRPr>
            </a:lvl1pPr>
          </a:lstStyle>
          <a:p>
            <a:r>
              <a:rPr lang="ja-JP" altLang="en-US" smtClean="0"/>
              <a:t>マスタ サブタイトルの書式設定</a:t>
            </a:r>
            <a:endParaRPr lang="ja-JP" altLang="en-US" dirty="0"/>
          </a:p>
        </p:txBody>
      </p:sp>
      <p:pic>
        <p:nvPicPr>
          <p:cNvPr id="6" name="Picture 2" descr="C:\Documents and Settings\kaneda\デスクトップ\新しいフォルダ (6)\images\iugonet_logo_top.png"/>
          <p:cNvPicPr>
            <a:picLocks noChangeAspect="1" noChangeArrowheads="1"/>
          </p:cNvPicPr>
          <p:nvPr userDrawn="1"/>
        </p:nvPicPr>
        <p:blipFill>
          <a:blip r:embed="rId2" cstate="print">
            <a:lum contrast="20000"/>
          </a:blip>
          <a:srcRect/>
          <a:stretch>
            <a:fillRect/>
          </a:stretch>
        </p:blipFill>
        <p:spPr bwMode="auto">
          <a:xfrm>
            <a:off x="509172" y="188640"/>
            <a:ext cx="8206204" cy="1588789"/>
          </a:xfrm>
          <a:prstGeom prst="rect">
            <a:avLst/>
          </a:prstGeom>
          <a:noFill/>
          <a:ln w="9525">
            <a:noFill/>
            <a:miter lim="800000"/>
            <a:headEnd/>
            <a:tailEnd/>
          </a:ln>
        </p:spPr>
      </p:pic>
      <p:sp>
        <p:nvSpPr>
          <p:cNvPr id="11" name="日付プレースホルダ 10"/>
          <p:cNvSpPr>
            <a:spLocks noGrp="1"/>
          </p:cNvSpPr>
          <p:nvPr>
            <p:ph type="dt" sz="half" idx="10"/>
          </p:nvPr>
        </p:nvSpPr>
        <p:spPr/>
        <p:txBody>
          <a:bodyPr/>
          <a:lstStyle/>
          <a:p>
            <a:r>
              <a:rPr lang="en-US" altLang="ja-JP" smtClean="0">
                <a:solidFill>
                  <a:srgbClr val="000000">
                    <a:tint val="75000"/>
                  </a:srgbClr>
                </a:solidFill>
              </a:rPr>
              <a:t>2017/03/01</a:t>
            </a:r>
            <a:endParaRPr lang="ja-JP" altLang="en-US" dirty="0">
              <a:solidFill>
                <a:srgbClr val="000000">
                  <a:tint val="75000"/>
                </a:srgbClr>
              </a:solidFill>
            </a:endParaRPr>
          </a:p>
        </p:txBody>
      </p:sp>
      <p:sp>
        <p:nvSpPr>
          <p:cNvPr id="12" name="スライド番号プレースホルダ 11"/>
          <p:cNvSpPr>
            <a:spLocks noGrp="1"/>
          </p:cNvSpPr>
          <p:nvPr>
            <p:ph type="sldNum" sz="quarter" idx="11"/>
          </p:nvPr>
        </p:nvSpPr>
        <p:spPr/>
        <p:txBody>
          <a:bodyPr/>
          <a:lstStyle/>
          <a:p>
            <a:pPr>
              <a:defRPr/>
            </a:pPr>
            <a:fld id="{86C2E42C-E727-CA4A-BBC1-684281922D98}" type="slidenum">
              <a:rPr lang="en-US" altLang="ja-JP" smtClean="0">
                <a:solidFill>
                  <a:srgbClr val="000000"/>
                </a:solidFill>
              </a:rPr>
              <a:pPr>
                <a:defRPr/>
              </a:pPr>
              <a:t>‹#›</a:t>
            </a:fld>
            <a:endParaRPr lang="en-US" altLang="ja-JP" dirty="0">
              <a:solidFill>
                <a:srgbClr val="000000"/>
              </a:solidFill>
            </a:endParaRPr>
          </a:p>
        </p:txBody>
      </p:sp>
      <p:sp>
        <p:nvSpPr>
          <p:cNvPr id="13" name="フッター プレースホルダ 12"/>
          <p:cNvSpPr>
            <a:spLocks noGrp="1"/>
          </p:cNvSpPr>
          <p:nvPr>
            <p:ph type="ftr" sz="quarter" idx="12"/>
          </p:nvPr>
        </p:nvSpPr>
        <p:spPr/>
        <p:txBody>
          <a:bodyPr/>
          <a:lstStyle/>
          <a:p>
            <a:r>
              <a:rPr lang="ja-JP" altLang="en-US" smtClean="0">
                <a:solidFill>
                  <a:srgbClr val="000000">
                    <a:tint val="75000"/>
                  </a:srgbClr>
                </a:solidFill>
              </a:rPr>
              <a:t>第</a:t>
            </a:r>
            <a:r>
              <a:rPr lang="en-US" altLang="ja-JP" smtClean="0">
                <a:solidFill>
                  <a:srgbClr val="000000">
                    <a:tint val="75000"/>
                  </a:srgbClr>
                </a:solidFill>
              </a:rPr>
              <a:t>4</a:t>
            </a:r>
            <a:r>
              <a:rPr lang="ja-JP" altLang="en-US" smtClean="0">
                <a:solidFill>
                  <a:srgbClr val="000000">
                    <a:tint val="75000"/>
                  </a:srgbClr>
                </a:solidFill>
              </a:rPr>
              <a:t>回オープンサイエンスデータ推進ワークショップ</a:t>
            </a:r>
            <a:endParaRPr lang="ja-JP" altLang="en-US" dirty="0">
              <a:solidFill>
                <a:srgbClr val="000000">
                  <a:tint val="75000"/>
                </a:srgbClr>
              </a:solidFill>
            </a:endParaRPr>
          </a:p>
        </p:txBody>
      </p:sp>
      <p:sp>
        <p:nvSpPr>
          <p:cNvPr id="15" name="テキスト プレースホルダ 14"/>
          <p:cNvSpPr>
            <a:spLocks noGrp="1"/>
          </p:cNvSpPr>
          <p:nvPr>
            <p:ph type="body" sz="quarter" idx="13" hasCustomPrompt="1"/>
          </p:nvPr>
        </p:nvSpPr>
        <p:spPr>
          <a:xfrm>
            <a:off x="503238" y="2060575"/>
            <a:ext cx="8183562" cy="1584325"/>
          </a:xfrm>
        </p:spPr>
        <p:txBody>
          <a:bodyPr anchor="ctr">
            <a:normAutofit/>
          </a:bodyPr>
          <a:lstStyle>
            <a:lvl1pPr marL="0" indent="0" algn="ctr">
              <a:buNone/>
              <a:defRPr sz="2800">
                <a:latin typeface="Comic Sans MS" pitchFamily="66" charset="0"/>
              </a:defRPr>
            </a:lvl1pPr>
          </a:lstStyle>
          <a:p>
            <a:pPr lvl="0"/>
            <a:r>
              <a:rPr kumimoji="1" lang="ja-JP" altLang="en-US" dirty="0" smtClean="0"/>
              <a:t>スライドのタイトル</a:t>
            </a:r>
            <a:endParaRPr kumimoji="1" lang="ja-JP" altLang="en-US" dirty="0"/>
          </a:p>
        </p:txBody>
      </p:sp>
    </p:spTree>
    <p:extLst>
      <p:ext uri="{BB962C8B-B14F-4D97-AF65-F5344CB8AC3E}">
        <p14:creationId xmlns:p14="http://schemas.microsoft.com/office/powerpoint/2010/main" val="1923005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1279301"/>
            <a:ext cx="8229600" cy="4813995"/>
          </a:xfrm>
          <a:prstGeom prst="rect">
            <a:avLst/>
          </a:prstGeom>
        </p:spPr>
        <p:txBody>
          <a:bodyPr vert="horz">
            <a:normAutofit/>
          </a:bodyPr>
          <a:lstStyle>
            <a:lvl1pPr>
              <a:defRPr>
                <a:latin typeface="Comic Sans MS" pitchFamily="66" charset="0"/>
              </a:defRPr>
            </a:lvl1pPr>
            <a:lvl2pPr>
              <a:defRPr>
                <a:latin typeface="Comic Sans MS" pitchFamily="66" charset="0"/>
              </a:defRPr>
            </a:lvl2pPr>
            <a:lvl3pPr>
              <a:defRPr>
                <a:latin typeface="Comic Sans MS" pitchFamily="66" charset="0"/>
              </a:defRPr>
            </a:lvl3pPr>
            <a:lvl4pPr>
              <a:defRPr>
                <a:latin typeface="Comic Sans MS" pitchFamily="66" charset="0"/>
              </a:defRPr>
            </a:lvl4pPr>
            <a:lvl5pPr>
              <a:defRPr>
                <a:latin typeface="Comic Sans MS" pitchFamily="66" charset="0"/>
              </a:defRPr>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タイトル 4"/>
          <p:cNvSpPr>
            <a:spLocks noGrp="1"/>
          </p:cNvSpPr>
          <p:nvPr>
            <p:ph type="title"/>
          </p:nvPr>
        </p:nvSpPr>
        <p:spPr/>
        <p:txBody>
          <a:bodyPr/>
          <a:lstStyle/>
          <a:p>
            <a:r>
              <a:rPr kumimoji="1" lang="ja-JP" altLang="en-US" smtClean="0"/>
              <a:t>マスタ タイトルの書式設定</a:t>
            </a:r>
            <a:endParaRPr kumimoji="1" lang="ja-JP" altLang="en-US"/>
          </a:p>
        </p:txBody>
      </p:sp>
      <p:sp>
        <p:nvSpPr>
          <p:cNvPr id="8" name="日付プレースホルダ 7"/>
          <p:cNvSpPr>
            <a:spLocks noGrp="1"/>
          </p:cNvSpPr>
          <p:nvPr>
            <p:ph type="dt" sz="half" idx="10"/>
          </p:nvPr>
        </p:nvSpPr>
        <p:spPr/>
        <p:txBody>
          <a:bodyPr/>
          <a:lstStyle/>
          <a:p>
            <a:r>
              <a:rPr lang="en-US" altLang="ja-JP" smtClean="0">
                <a:solidFill>
                  <a:srgbClr val="000000">
                    <a:tint val="75000"/>
                  </a:srgbClr>
                </a:solidFill>
              </a:rPr>
              <a:t>2017/03/01</a:t>
            </a:r>
            <a:endParaRPr lang="ja-JP" altLang="en-US" dirty="0">
              <a:solidFill>
                <a:srgbClr val="000000">
                  <a:tint val="75000"/>
                </a:srgbClr>
              </a:solidFill>
            </a:endParaRPr>
          </a:p>
        </p:txBody>
      </p:sp>
      <p:sp>
        <p:nvSpPr>
          <p:cNvPr id="9" name="スライド番号プレースホルダ 8"/>
          <p:cNvSpPr>
            <a:spLocks noGrp="1"/>
          </p:cNvSpPr>
          <p:nvPr>
            <p:ph type="sldNum" sz="quarter" idx="11"/>
          </p:nvPr>
        </p:nvSpPr>
        <p:spPr/>
        <p:txBody>
          <a:bodyPr/>
          <a:lstStyle/>
          <a:p>
            <a:pPr>
              <a:defRPr/>
            </a:pPr>
            <a:fld id="{86C2E42C-E727-CA4A-BBC1-684281922D98}" type="slidenum">
              <a:rPr lang="en-US" altLang="ja-JP" smtClean="0">
                <a:solidFill>
                  <a:srgbClr val="000000"/>
                </a:solidFill>
              </a:rPr>
              <a:pPr>
                <a:defRPr/>
              </a:pPr>
              <a:t>‹#›</a:t>
            </a:fld>
            <a:endParaRPr lang="en-US" altLang="ja-JP" dirty="0">
              <a:solidFill>
                <a:srgbClr val="000000"/>
              </a:solidFill>
            </a:endParaRPr>
          </a:p>
        </p:txBody>
      </p:sp>
      <p:sp>
        <p:nvSpPr>
          <p:cNvPr id="10" name="フッター プレースホルダ 9"/>
          <p:cNvSpPr>
            <a:spLocks noGrp="1"/>
          </p:cNvSpPr>
          <p:nvPr>
            <p:ph type="ftr" sz="quarter" idx="12"/>
          </p:nvPr>
        </p:nvSpPr>
        <p:spPr/>
        <p:txBody>
          <a:bodyPr/>
          <a:lstStyle/>
          <a:p>
            <a:r>
              <a:rPr lang="ja-JP" altLang="en-US" smtClean="0">
                <a:solidFill>
                  <a:srgbClr val="000000">
                    <a:tint val="75000"/>
                  </a:srgbClr>
                </a:solidFill>
              </a:rPr>
              <a:t>第</a:t>
            </a:r>
            <a:r>
              <a:rPr lang="en-US" altLang="ja-JP" smtClean="0">
                <a:solidFill>
                  <a:srgbClr val="000000">
                    <a:tint val="75000"/>
                  </a:srgbClr>
                </a:solidFill>
              </a:rPr>
              <a:t>4</a:t>
            </a:r>
            <a:r>
              <a:rPr lang="ja-JP" altLang="en-US" smtClean="0">
                <a:solidFill>
                  <a:srgbClr val="000000">
                    <a:tint val="75000"/>
                  </a:srgbClr>
                </a:solidFill>
              </a:rPr>
              <a:t>回オープンサイエンスデータ推進ワークショップ</a:t>
            </a:r>
            <a:endParaRPr lang="ja-JP" altLang="en-US" dirty="0">
              <a:solidFill>
                <a:srgbClr val="000000">
                  <a:tint val="75000"/>
                </a:srgbClr>
              </a:solidFill>
            </a:endParaRPr>
          </a:p>
        </p:txBody>
      </p:sp>
    </p:spTree>
    <p:extLst>
      <p:ext uri="{BB962C8B-B14F-4D97-AF65-F5344CB8AC3E}">
        <p14:creationId xmlns:p14="http://schemas.microsoft.com/office/powerpoint/2010/main" val="266342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白紙">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CC13A7E3-B502-524E-91A1-B51C037131C6}" type="slidenum">
              <a:rPr lang="en-US" altLang="ja-JP">
                <a:solidFill>
                  <a:srgbClr val="000000"/>
                </a:solidFill>
              </a:rPr>
              <a:pPr>
                <a:defRPr/>
              </a:pPr>
              <a:t>‹#›</a:t>
            </a:fld>
            <a:endParaRPr lang="en-US" altLang="ja-JP" dirty="0">
              <a:solidFill>
                <a:srgbClr val="000000"/>
              </a:solidFill>
            </a:endParaRPr>
          </a:p>
        </p:txBody>
      </p:sp>
      <p:sp>
        <p:nvSpPr>
          <p:cNvPr id="4" name="日付プレースホルダ 3"/>
          <p:cNvSpPr>
            <a:spLocks noGrp="1"/>
          </p:cNvSpPr>
          <p:nvPr>
            <p:ph type="dt" sz="half" idx="11"/>
          </p:nvPr>
        </p:nvSpPr>
        <p:spPr/>
        <p:txBody>
          <a:bodyPr/>
          <a:lstStyle/>
          <a:p>
            <a:r>
              <a:rPr lang="en-US" altLang="ja-JP" smtClean="0">
                <a:solidFill>
                  <a:srgbClr val="000000">
                    <a:tint val="75000"/>
                  </a:srgbClr>
                </a:solidFill>
              </a:rPr>
              <a:t>2017/03/01</a:t>
            </a:r>
            <a:endParaRPr lang="ja-JP" altLang="en-US" dirty="0">
              <a:solidFill>
                <a:srgbClr val="000000">
                  <a:tint val="75000"/>
                </a:srgbClr>
              </a:solidFill>
            </a:endParaRPr>
          </a:p>
        </p:txBody>
      </p:sp>
      <p:sp>
        <p:nvSpPr>
          <p:cNvPr id="5" name="フッター プレースホルダ 4"/>
          <p:cNvSpPr>
            <a:spLocks noGrp="1"/>
          </p:cNvSpPr>
          <p:nvPr>
            <p:ph type="ftr" sz="quarter" idx="12"/>
          </p:nvPr>
        </p:nvSpPr>
        <p:spPr/>
        <p:txBody>
          <a:bodyPr/>
          <a:lstStyle/>
          <a:p>
            <a:r>
              <a:rPr lang="ja-JP" altLang="en-US" smtClean="0">
                <a:solidFill>
                  <a:srgbClr val="000000">
                    <a:tint val="75000"/>
                  </a:srgbClr>
                </a:solidFill>
              </a:rPr>
              <a:t>第</a:t>
            </a:r>
            <a:r>
              <a:rPr lang="en-US" altLang="ja-JP" smtClean="0">
                <a:solidFill>
                  <a:srgbClr val="000000">
                    <a:tint val="75000"/>
                  </a:srgbClr>
                </a:solidFill>
              </a:rPr>
              <a:t>4</a:t>
            </a:r>
            <a:r>
              <a:rPr lang="ja-JP" altLang="en-US" smtClean="0">
                <a:solidFill>
                  <a:srgbClr val="000000">
                    <a:tint val="75000"/>
                  </a:srgbClr>
                </a:solidFill>
              </a:rPr>
              <a:t>回オープンサイエンスデータ推進ワークショップ</a:t>
            </a:r>
            <a:endParaRPr lang="ja-JP" altLang="en-US" dirty="0">
              <a:solidFill>
                <a:srgbClr val="000000">
                  <a:tint val="75000"/>
                </a:srgbClr>
              </a:solidFill>
            </a:endParaRPr>
          </a:p>
        </p:txBody>
      </p:sp>
    </p:spTree>
    <p:extLst>
      <p:ext uri="{BB962C8B-B14F-4D97-AF65-F5344CB8AC3E}">
        <p14:creationId xmlns:p14="http://schemas.microsoft.com/office/powerpoint/2010/main" val="11988283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763713" y="228600"/>
            <a:ext cx="6999287" cy="533400"/>
          </a:xfrm>
        </p:spPr>
        <p:txBody>
          <a:bodyPr/>
          <a:lstStyle/>
          <a:p>
            <a:r>
              <a:rPr lang="ja-JP" altLang="en-US"/>
              <a:t>マスタ タイトルの書式設定</a:t>
            </a:r>
          </a:p>
        </p:txBody>
      </p:sp>
      <p:sp>
        <p:nvSpPr>
          <p:cNvPr id="3" name="コンテンツ プレースホルダ 2"/>
          <p:cNvSpPr>
            <a:spLocks noGrp="1"/>
          </p:cNvSpPr>
          <p:nvPr>
            <p:ph idx="1"/>
          </p:nvPr>
        </p:nvSpPr>
        <p:spPr>
          <a:xfrm>
            <a:off x="457200" y="1196975"/>
            <a:ext cx="8229600" cy="49291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sldNum" sz="quarter" idx="10"/>
          </p:nvPr>
        </p:nvSpPr>
        <p:spPr>
          <a:ln/>
        </p:spPr>
        <p:txBody>
          <a:bodyPr/>
          <a:lstStyle>
            <a:lvl1pPr>
              <a:defRPr/>
            </a:lvl1pPr>
          </a:lstStyle>
          <a:p>
            <a:pPr>
              <a:defRPr/>
            </a:pPr>
            <a:fld id="{8BAC777E-4C49-4F80-858F-138E43595121}" type="slidenum">
              <a:rPr lang="en-US" altLang="ja-JP">
                <a:solidFill>
                  <a:srgbClr val="000000"/>
                </a:solidFill>
              </a:rPr>
              <a:pPr>
                <a:defRPr/>
              </a:pPr>
              <a:t>‹#›</a:t>
            </a:fld>
            <a:endParaRPr lang="en-US" altLang="ja-JP" dirty="0">
              <a:solidFill>
                <a:srgbClr val="000000"/>
              </a:solidFill>
            </a:endParaRPr>
          </a:p>
        </p:txBody>
      </p:sp>
      <p:sp>
        <p:nvSpPr>
          <p:cNvPr id="5" name="日付プレースホルダ 5"/>
          <p:cNvSpPr>
            <a:spLocks noGrp="1"/>
          </p:cNvSpPr>
          <p:nvPr>
            <p:ph type="dt" sz="half" idx="11"/>
          </p:nvPr>
        </p:nvSpPr>
        <p:spPr/>
        <p:txBody>
          <a:bodyPr/>
          <a:lstStyle>
            <a:lvl1pPr>
              <a:defRPr/>
            </a:lvl1pPr>
          </a:lstStyle>
          <a:p>
            <a:pPr>
              <a:defRPr/>
            </a:pPr>
            <a:r>
              <a:rPr lang="en-US" altLang="ja-JP" smtClean="0">
                <a:solidFill>
                  <a:srgbClr val="000000">
                    <a:tint val="75000"/>
                  </a:srgbClr>
                </a:solidFill>
              </a:rPr>
              <a:t>2017/03/01</a:t>
            </a:r>
            <a:endParaRPr lang="ja-JP" altLang="en-US" dirty="0">
              <a:solidFill>
                <a:srgbClr val="000000">
                  <a:tint val="75000"/>
                </a:srgbClr>
              </a:solidFill>
            </a:endParaRPr>
          </a:p>
        </p:txBody>
      </p:sp>
      <p:sp>
        <p:nvSpPr>
          <p:cNvPr id="6" name="フッター プレースホルダ 6"/>
          <p:cNvSpPr>
            <a:spLocks noGrp="1"/>
          </p:cNvSpPr>
          <p:nvPr>
            <p:ph type="ftr" sz="quarter" idx="12"/>
          </p:nvPr>
        </p:nvSpPr>
        <p:spPr/>
        <p:txBody>
          <a:bodyPr/>
          <a:lstStyle>
            <a:lvl1pPr>
              <a:defRPr/>
            </a:lvl1pPr>
          </a:lstStyle>
          <a:p>
            <a:pPr>
              <a:defRPr/>
            </a:pPr>
            <a:r>
              <a:rPr lang="ja-JP" altLang="en-US" smtClean="0">
                <a:solidFill>
                  <a:srgbClr val="000000">
                    <a:tint val="75000"/>
                  </a:srgbClr>
                </a:solidFill>
              </a:rPr>
              <a:t>第</a:t>
            </a:r>
            <a:r>
              <a:rPr lang="en-US" altLang="ja-JP" smtClean="0">
                <a:solidFill>
                  <a:srgbClr val="000000">
                    <a:tint val="75000"/>
                  </a:srgbClr>
                </a:solidFill>
              </a:rPr>
              <a:t>4</a:t>
            </a:r>
            <a:r>
              <a:rPr lang="ja-JP" altLang="en-US" smtClean="0">
                <a:solidFill>
                  <a:srgbClr val="000000">
                    <a:tint val="75000"/>
                  </a:srgbClr>
                </a:solidFill>
              </a:rPr>
              <a:t>回オープンサイエンスデータ推進ワークショップ</a:t>
            </a:r>
            <a:endParaRPr lang="ja-JP" altLang="en-US" dirty="0">
              <a:solidFill>
                <a:srgbClr val="000000">
                  <a:tint val="75000"/>
                </a:srgbClr>
              </a:solidFill>
            </a:endParaRPr>
          </a:p>
        </p:txBody>
      </p:sp>
    </p:spTree>
    <p:extLst>
      <p:ext uri="{BB962C8B-B14F-4D97-AF65-F5344CB8AC3E}">
        <p14:creationId xmlns:p14="http://schemas.microsoft.com/office/powerpoint/2010/main" val="3703100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1279301"/>
            <a:ext cx="8229600" cy="4813995"/>
          </a:xfrm>
          <a:prstGeom prst="rect">
            <a:avLst/>
          </a:prstGeom>
        </p:spPr>
        <p:txBody>
          <a:bodyPr>
            <a:normAutofit/>
          </a:bodyPr>
          <a:lstStyle>
            <a:lvl1pPr>
              <a:defRPr>
                <a:latin typeface="Comic Sans MS" pitchFamily="66" charset="0"/>
              </a:defRPr>
            </a:lvl1pPr>
            <a:lvl2pPr>
              <a:defRPr>
                <a:latin typeface="Comic Sans MS" pitchFamily="66" charset="0"/>
              </a:defRPr>
            </a:lvl2pPr>
            <a:lvl3pPr>
              <a:defRPr>
                <a:latin typeface="Comic Sans MS" pitchFamily="66" charset="0"/>
              </a:defRPr>
            </a:lvl3pPr>
            <a:lvl4pPr>
              <a:defRPr>
                <a:latin typeface="Comic Sans MS" pitchFamily="66" charset="0"/>
              </a:defRPr>
            </a:lvl4pPr>
            <a:lvl5pPr>
              <a:defRPr>
                <a:latin typeface="Comic Sans MS" pitchFamily="66" charset="0"/>
              </a:defRPr>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タイトル 4"/>
          <p:cNvSpPr>
            <a:spLocks noGrp="1"/>
          </p:cNvSpPr>
          <p:nvPr>
            <p:ph type="title"/>
          </p:nvPr>
        </p:nvSpPr>
        <p:spPr/>
        <p:txBody>
          <a:bodyPr/>
          <a:lstStyle/>
          <a:p>
            <a:r>
              <a:rPr lang="ja-JP" altLang="en-US" smtClean="0"/>
              <a:t>マスタ タイトルの書式設定</a:t>
            </a:r>
            <a:endParaRPr lang="ja-JP" altLang="en-US"/>
          </a:p>
        </p:txBody>
      </p:sp>
      <p:sp>
        <p:nvSpPr>
          <p:cNvPr id="4" name="Rectangle 6"/>
          <p:cNvSpPr>
            <a:spLocks noGrp="1" noChangeArrowheads="1"/>
          </p:cNvSpPr>
          <p:nvPr>
            <p:ph type="sldNum" sz="quarter" idx="10"/>
          </p:nvPr>
        </p:nvSpPr>
        <p:spPr>
          <a:ln/>
        </p:spPr>
        <p:txBody>
          <a:bodyPr/>
          <a:lstStyle>
            <a:lvl1pPr>
              <a:defRPr/>
            </a:lvl1pPr>
          </a:lstStyle>
          <a:p>
            <a:pPr>
              <a:defRPr/>
            </a:pPr>
            <a:fld id="{7FD780E7-0F34-4521-9692-9CB48254303E}" type="slidenum">
              <a:rPr lang="en-US" altLang="ja-JP"/>
              <a:pPr>
                <a:defRPr/>
              </a:pPr>
              <a:t>‹#›</a:t>
            </a:fld>
            <a:endParaRPr lang="en-US" altLang="ja-JP" dirty="0"/>
          </a:p>
        </p:txBody>
      </p:sp>
      <p:sp>
        <p:nvSpPr>
          <p:cNvPr id="6" name="日付プレースホルダ 5"/>
          <p:cNvSpPr>
            <a:spLocks noGrp="1"/>
          </p:cNvSpPr>
          <p:nvPr>
            <p:ph type="dt" sz="half" idx="11"/>
          </p:nvPr>
        </p:nvSpPr>
        <p:spPr/>
        <p:txBody>
          <a:bodyPr/>
          <a:lstStyle>
            <a:lvl1pPr>
              <a:defRPr/>
            </a:lvl1pPr>
          </a:lstStyle>
          <a:p>
            <a:pPr>
              <a:defRPr/>
            </a:pPr>
            <a:r>
              <a:rPr lang="en-US" altLang="ja-JP" smtClean="0"/>
              <a:t>2017/03/01</a:t>
            </a:r>
            <a:endParaRPr lang="ja-JP" altLang="en-US" dirty="0"/>
          </a:p>
        </p:txBody>
      </p:sp>
      <p:sp>
        <p:nvSpPr>
          <p:cNvPr id="7" name="フッター プレースホルダ 6"/>
          <p:cNvSpPr>
            <a:spLocks noGrp="1"/>
          </p:cNvSpPr>
          <p:nvPr>
            <p:ph type="ftr" sz="quarter" idx="12"/>
          </p:nvPr>
        </p:nvSpPr>
        <p:spPr/>
        <p:txBody>
          <a:bodyPr/>
          <a:lstStyle>
            <a:lvl1pPr>
              <a:defRPr/>
            </a:lvl1pPr>
          </a:lstStyle>
          <a:p>
            <a:pPr>
              <a:defRPr/>
            </a:pPr>
            <a:r>
              <a:rPr lang="ja-JP" altLang="en-US" smtClean="0"/>
              <a:t>第</a:t>
            </a:r>
            <a:r>
              <a:rPr lang="en-US" altLang="ja-JP" smtClean="0"/>
              <a:t>4</a:t>
            </a:r>
            <a:r>
              <a:rPr lang="ja-JP" altLang="en-US" smtClean="0"/>
              <a:t>回オープンサイエンスデータ推進ワークショップ</a:t>
            </a:r>
            <a:endParaRPr lang="ja-JP"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3_白紙">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E9753DC8-F9F4-4DA4-B990-F50ADFC69C1B}" type="slidenum">
              <a:rPr lang="ja-JP" altLang="en-US" smtClean="0">
                <a:solidFill>
                  <a:srgbClr val="000000"/>
                </a:solidFill>
              </a:rPr>
              <a:pPr/>
              <a:t>‹#›</a:t>
            </a:fld>
            <a:endParaRPr lang="ja-JP" altLang="en-US">
              <a:solidFill>
                <a:srgbClr val="000000"/>
              </a:solidFill>
            </a:endParaRPr>
          </a:p>
        </p:txBody>
      </p:sp>
      <p:sp>
        <p:nvSpPr>
          <p:cNvPr id="4" name="日付プレースホルダ 3"/>
          <p:cNvSpPr>
            <a:spLocks noGrp="1"/>
          </p:cNvSpPr>
          <p:nvPr>
            <p:ph type="dt" sz="half" idx="11"/>
          </p:nvPr>
        </p:nvSpPr>
        <p:spPr/>
        <p:txBody>
          <a:bodyPr/>
          <a:lstStyle/>
          <a:p>
            <a:r>
              <a:rPr lang="en-US" altLang="ja-JP" smtClean="0">
                <a:solidFill>
                  <a:srgbClr val="000000">
                    <a:tint val="75000"/>
                  </a:srgbClr>
                </a:solidFill>
              </a:rPr>
              <a:t>2017/03/01</a:t>
            </a:r>
            <a:endParaRPr lang="ja-JP" altLang="en-US">
              <a:solidFill>
                <a:srgbClr val="000000">
                  <a:tint val="75000"/>
                </a:srgbClr>
              </a:solidFill>
            </a:endParaRPr>
          </a:p>
        </p:txBody>
      </p:sp>
      <p:sp>
        <p:nvSpPr>
          <p:cNvPr id="5" name="フッター プレースホルダ 4"/>
          <p:cNvSpPr>
            <a:spLocks noGrp="1"/>
          </p:cNvSpPr>
          <p:nvPr>
            <p:ph type="ftr" sz="quarter" idx="12"/>
          </p:nvPr>
        </p:nvSpPr>
        <p:spPr/>
        <p:txBody>
          <a:bodyPr/>
          <a:lstStyle/>
          <a:p>
            <a:r>
              <a:rPr lang="ja-JP" altLang="en-US" smtClean="0">
                <a:solidFill>
                  <a:srgbClr val="000000">
                    <a:tint val="75000"/>
                  </a:srgbClr>
                </a:solidFill>
              </a:rPr>
              <a:t>第</a:t>
            </a:r>
            <a:r>
              <a:rPr lang="en-US" altLang="ja-JP" smtClean="0">
                <a:solidFill>
                  <a:srgbClr val="000000">
                    <a:tint val="75000"/>
                  </a:srgbClr>
                </a:solidFill>
              </a:rPr>
              <a:t>4</a:t>
            </a:r>
            <a:r>
              <a:rPr lang="ja-JP" altLang="en-US" smtClean="0">
                <a:solidFill>
                  <a:srgbClr val="000000">
                    <a:tint val="75000"/>
                  </a:srgbClr>
                </a:solidFill>
              </a:rPr>
              <a:t>回オープンサイエンスデータ推進ワークショップ</a:t>
            </a:r>
            <a:endParaRPr lang="ja-JP" altLang="en-US">
              <a:solidFill>
                <a:srgbClr val="000000">
                  <a:tint val="75000"/>
                </a:srgbClr>
              </a:solidFill>
            </a:endParaRPr>
          </a:p>
        </p:txBody>
      </p:sp>
      <p:sp>
        <p:nvSpPr>
          <p:cNvPr id="6" name="タイトル 5"/>
          <p:cNvSpPr>
            <a:spLocks noGrp="1"/>
          </p:cNvSpPr>
          <p:nvPr>
            <p:ph type="title"/>
          </p:nvPr>
        </p:nvSpPr>
        <p:spPr/>
        <p:txBody>
          <a:bodyPr/>
          <a:lstStyle/>
          <a:p>
            <a:r>
              <a:rPr kumimoji="1" lang="ja-JP" altLang="en-US" smtClean="0"/>
              <a:t>マスター タイトルの書式設定</a:t>
            </a:r>
            <a:endParaRPr kumimoji="1" lang="ja-JP" altLang="en-US"/>
          </a:p>
        </p:txBody>
      </p:sp>
    </p:spTree>
    <p:extLst>
      <p:ext uri="{BB962C8B-B14F-4D97-AF65-F5344CB8AC3E}">
        <p14:creationId xmlns:p14="http://schemas.microsoft.com/office/powerpoint/2010/main" val="991966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4_白紙">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E9753DC8-F9F4-4DA4-B990-F50ADFC69C1B}" type="slidenum">
              <a:rPr lang="ja-JP" altLang="en-US" smtClean="0">
                <a:solidFill>
                  <a:srgbClr val="000000"/>
                </a:solidFill>
              </a:rPr>
              <a:pPr/>
              <a:t>‹#›</a:t>
            </a:fld>
            <a:endParaRPr lang="ja-JP" altLang="en-US">
              <a:solidFill>
                <a:srgbClr val="000000"/>
              </a:solidFill>
            </a:endParaRPr>
          </a:p>
        </p:txBody>
      </p:sp>
      <p:sp>
        <p:nvSpPr>
          <p:cNvPr id="4" name="日付プレースホルダ 3"/>
          <p:cNvSpPr>
            <a:spLocks noGrp="1"/>
          </p:cNvSpPr>
          <p:nvPr>
            <p:ph type="dt" sz="half" idx="11"/>
          </p:nvPr>
        </p:nvSpPr>
        <p:spPr/>
        <p:txBody>
          <a:bodyPr/>
          <a:lstStyle/>
          <a:p>
            <a:r>
              <a:rPr lang="en-US" altLang="ja-JP" smtClean="0">
                <a:solidFill>
                  <a:srgbClr val="000000">
                    <a:tint val="75000"/>
                  </a:srgbClr>
                </a:solidFill>
              </a:rPr>
              <a:t>2017/03/01</a:t>
            </a:r>
            <a:endParaRPr lang="ja-JP" altLang="en-US">
              <a:solidFill>
                <a:srgbClr val="000000">
                  <a:tint val="75000"/>
                </a:srgbClr>
              </a:solidFill>
            </a:endParaRPr>
          </a:p>
        </p:txBody>
      </p:sp>
      <p:sp>
        <p:nvSpPr>
          <p:cNvPr id="5" name="フッター プレースホルダ 4"/>
          <p:cNvSpPr>
            <a:spLocks noGrp="1"/>
          </p:cNvSpPr>
          <p:nvPr>
            <p:ph type="ftr" sz="quarter" idx="12"/>
          </p:nvPr>
        </p:nvSpPr>
        <p:spPr/>
        <p:txBody>
          <a:bodyPr/>
          <a:lstStyle/>
          <a:p>
            <a:r>
              <a:rPr lang="ja-JP" altLang="en-US" smtClean="0">
                <a:solidFill>
                  <a:srgbClr val="000000">
                    <a:tint val="75000"/>
                  </a:srgbClr>
                </a:solidFill>
              </a:rPr>
              <a:t>第</a:t>
            </a:r>
            <a:r>
              <a:rPr lang="en-US" altLang="ja-JP" smtClean="0">
                <a:solidFill>
                  <a:srgbClr val="000000">
                    <a:tint val="75000"/>
                  </a:srgbClr>
                </a:solidFill>
              </a:rPr>
              <a:t>4</a:t>
            </a:r>
            <a:r>
              <a:rPr lang="ja-JP" altLang="en-US" smtClean="0">
                <a:solidFill>
                  <a:srgbClr val="000000">
                    <a:tint val="75000"/>
                  </a:srgbClr>
                </a:solidFill>
              </a:rPr>
              <a:t>回オープンサイエンスデータ推進ワークショップ</a:t>
            </a:r>
            <a:endParaRPr lang="ja-JP" altLang="en-US">
              <a:solidFill>
                <a:srgbClr val="000000">
                  <a:tint val="75000"/>
                </a:srgbClr>
              </a:solidFill>
            </a:endParaRPr>
          </a:p>
        </p:txBody>
      </p:sp>
      <p:sp>
        <p:nvSpPr>
          <p:cNvPr id="6" name="タイトル 5"/>
          <p:cNvSpPr>
            <a:spLocks noGrp="1"/>
          </p:cNvSpPr>
          <p:nvPr>
            <p:ph type="title"/>
          </p:nvPr>
        </p:nvSpPr>
        <p:spPr/>
        <p:txBody>
          <a:bodyPr/>
          <a:lstStyle/>
          <a:p>
            <a:r>
              <a:rPr kumimoji="1" lang="ja-JP" altLang="en-US" smtClean="0"/>
              <a:t>マスター タイトルの書式設定</a:t>
            </a:r>
            <a:endParaRPr kumimoji="1" lang="ja-JP" altLang="en-US"/>
          </a:p>
        </p:txBody>
      </p:sp>
    </p:spTree>
    <p:extLst>
      <p:ext uri="{BB962C8B-B14F-4D97-AF65-F5344CB8AC3E}">
        <p14:creationId xmlns:p14="http://schemas.microsoft.com/office/powerpoint/2010/main" val="42831443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kumimoji="1" lang="en-US" altLang="ja-JP" smtClean="0">
                <a:solidFill>
                  <a:prstClr val="black">
                    <a:tint val="75000"/>
                  </a:prstClr>
                </a:solidFill>
              </a:rPr>
              <a:t>2017/3/15</a:t>
            </a:r>
            <a:endParaRPr kumimoji="1" lang="ja-JP" altLang="en-US">
              <a:solidFill>
                <a:prstClr val="black">
                  <a:tint val="75000"/>
                </a:prstClr>
              </a:solidFill>
            </a:endParaRPr>
          </a:p>
        </p:txBody>
      </p:sp>
      <p:sp>
        <p:nvSpPr>
          <p:cNvPr id="3" name="Footer Placeholder 2"/>
          <p:cNvSpPr>
            <a:spLocks noGrp="1"/>
          </p:cNvSpPr>
          <p:nvPr>
            <p:ph type="ftr" sz="quarter" idx="11"/>
          </p:nvPr>
        </p:nvSpPr>
        <p:spPr/>
        <p:txBody>
          <a:bodyPr/>
          <a:lstStyle/>
          <a:p>
            <a:r>
              <a:rPr kumimoji="1" lang="ja-JP" altLang="en-US" smtClean="0">
                <a:solidFill>
                  <a:prstClr val="black">
                    <a:tint val="75000"/>
                  </a:prstClr>
                </a:solidFill>
              </a:rPr>
              <a:t>未来投資型プロジェクト評価会</a:t>
            </a:r>
            <a:endParaRPr kumimoji="1" lang="ja-JP"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2074CE9-0918-4CFC-AA82-A14254FB5A7F}"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5156606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spTree>
      <p:nvGrpSpPr>
        <p:cNvPr id="1" name=""/>
        <p:cNvGrpSpPr/>
        <p:nvPr/>
      </p:nvGrpSpPr>
      <p:grpSpPr>
        <a:xfrm>
          <a:off x="0" y="0"/>
          <a:ext cx="0" cy="0"/>
          <a:chOff x="0" y="0"/>
          <a:chExt cx="0" cy="0"/>
        </a:xfrm>
      </p:grpSpPr>
      <p:pic>
        <p:nvPicPr>
          <p:cNvPr id="4" name="Picture 2" descr="C:\Documents and Settings\kaneda\デスクトップ\新しいフォルダ (6)\images\iugonet_logo_top.png"/>
          <p:cNvPicPr>
            <a:picLocks noChangeAspect="1" noChangeArrowheads="1"/>
          </p:cNvPicPr>
          <p:nvPr userDrawn="1"/>
        </p:nvPicPr>
        <p:blipFill>
          <a:blip r:embed="rId2">
            <a:lum contrast="20000"/>
          </a:blip>
          <a:srcRect/>
          <a:stretch>
            <a:fillRect/>
          </a:stretch>
        </p:blipFill>
        <p:spPr bwMode="auto">
          <a:xfrm>
            <a:off x="509588" y="188913"/>
            <a:ext cx="8205787" cy="1589087"/>
          </a:xfrm>
          <a:prstGeom prst="rect">
            <a:avLst/>
          </a:prstGeom>
          <a:noFill/>
          <a:ln w="9525">
            <a:noFill/>
            <a:miter lim="800000"/>
            <a:headEnd/>
            <a:tailEnd/>
          </a:ln>
        </p:spPr>
      </p:pic>
      <p:sp>
        <p:nvSpPr>
          <p:cNvPr id="109578" name="Rectangle 10"/>
          <p:cNvSpPr>
            <a:spLocks noGrp="1" noChangeArrowheads="1"/>
          </p:cNvSpPr>
          <p:nvPr>
            <p:ph type="subTitle" sz="quarter" idx="1"/>
          </p:nvPr>
        </p:nvSpPr>
        <p:spPr bwMode="auto">
          <a:xfrm>
            <a:off x="503238" y="3886200"/>
            <a:ext cx="8183562" cy="1752600"/>
          </a:xfrm>
          <a:prstGeom prst="rect">
            <a:avLst/>
          </a:prstGeom>
          <a:noFill/>
          <a:ln>
            <a:miter lim="800000"/>
            <a:headEnd/>
            <a:tailEnd/>
          </a:ln>
        </p:spPr>
        <p:txBody>
          <a:bodyPr>
            <a:normAutofit/>
          </a:bodyPr>
          <a:lstStyle>
            <a:lvl1pPr marL="0" indent="0" algn="ctr">
              <a:buFontTx/>
              <a:buNone/>
              <a:defRPr sz="2000">
                <a:latin typeface="Comic Sans MS" pitchFamily="66" charset="0"/>
              </a:defRPr>
            </a:lvl1pPr>
          </a:lstStyle>
          <a:p>
            <a:r>
              <a:rPr lang="ja-JP" altLang="en-US" smtClean="0"/>
              <a:t>マスタ サブタイトルの書式設定</a:t>
            </a:r>
            <a:endParaRPr lang="ja-JP" altLang="en-US" dirty="0"/>
          </a:p>
        </p:txBody>
      </p:sp>
      <p:sp>
        <p:nvSpPr>
          <p:cNvPr id="15" name="テキスト プレースホルダ 14"/>
          <p:cNvSpPr>
            <a:spLocks noGrp="1"/>
          </p:cNvSpPr>
          <p:nvPr>
            <p:ph type="body" sz="quarter" idx="13"/>
          </p:nvPr>
        </p:nvSpPr>
        <p:spPr>
          <a:xfrm>
            <a:off x="503238" y="2060575"/>
            <a:ext cx="8183562" cy="1584325"/>
          </a:xfrm>
        </p:spPr>
        <p:txBody>
          <a:bodyPr anchor="ctr">
            <a:normAutofit/>
          </a:bodyPr>
          <a:lstStyle>
            <a:lvl1pPr marL="0" indent="0" algn="ctr">
              <a:buNone/>
              <a:defRPr sz="2800">
                <a:latin typeface="Comic Sans MS" pitchFamily="66" charset="0"/>
              </a:defRPr>
            </a:lvl1pPr>
          </a:lstStyle>
          <a:p>
            <a:pPr lvl="0"/>
            <a:r>
              <a:rPr lang="ja-JP" altLang="en-US" dirty="0" smtClean="0"/>
              <a:t>マスタ テキストの書式設定</a:t>
            </a:r>
          </a:p>
        </p:txBody>
      </p:sp>
      <p:sp>
        <p:nvSpPr>
          <p:cNvPr id="5" name="日付プレースホルダ 10"/>
          <p:cNvSpPr>
            <a:spLocks noGrp="1"/>
          </p:cNvSpPr>
          <p:nvPr>
            <p:ph type="dt" sz="half" idx="14"/>
          </p:nvPr>
        </p:nvSpPr>
        <p:spPr/>
        <p:txBody>
          <a:bodyPr/>
          <a:lstStyle>
            <a:lvl1pPr>
              <a:defRPr/>
            </a:lvl1pPr>
          </a:lstStyle>
          <a:p>
            <a:pPr>
              <a:defRPr/>
            </a:pPr>
            <a:r>
              <a:rPr lang="en-US" altLang="ja-JP" smtClean="0">
                <a:solidFill>
                  <a:srgbClr val="000000">
                    <a:tint val="75000"/>
                  </a:srgbClr>
                </a:solidFill>
              </a:rPr>
              <a:t>2017/03/01</a:t>
            </a:r>
            <a:endParaRPr lang="ja-JP" altLang="en-US" dirty="0">
              <a:solidFill>
                <a:srgbClr val="000000">
                  <a:tint val="75000"/>
                </a:srgbClr>
              </a:solidFill>
            </a:endParaRPr>
          </a:p>
        </p:txBody>
      </p:sp>
      <p:sp>
        <p:nvSpPr>
          <p:cNvPr id="6" name="スライド番号プレースホルダ 11"/>
          <p:cNvSpPr>
            <a:spLocks noGrp="1"/>
          </p:cNvSpPr>
          <p:nvPr>
            <p:ph type="sldNum" sz="quarter" idx="15"/>
          </p:nvPr>
        </p:nvSpPr>
        <p:spPr/>
        <p:txBody>
          <a:bodyPr/>
          <a:lstStyle>
            <a:lvl1pPr>
              <a:defRPr/>
            </a:lvl1pPr>
          </a:lstStyle>
          <a:p>
            <a:pPr>
              <a:defRPr/>
            </a:pPr>
            <a:fld id="{DEA7BB55-526E-4E0D-B3A8-31AA2BBD8F87}" type="slidenum">
              <a:rPr lang="en-US" altLang="ja-JP">
                <a:solidFill>
                  <a:srgbClr val="000000"/>
                </a:solidFill>
              </a:rPr>
              <a:pPr>
                <a:defRPr/>
              </a:pPr>
              <a:t>‹#›</a:t>
            </a:fld>
            <a:endParaRPr lang="en-US" altLang="ja-JP" dirty="0">
              <a:solidFill>
                <a:srgbClr val="000000"/>
              </a:solidFill>
            </a:endParaRPr>
          </a:p>
        </p:txBody>
      </p:sp>
      <p:sp>
        <p:nvSpPr>
          <p:cNvPr id="7" name="フッター プレースホルダ 12"/>
          <p:cNvSpPr>
            <a:spLocks noGrp="1"/>
          </p:cNvSpPr>
          <p:nvPr>
            <p:ph type="ftr" sz="quarter" idx="16"/>
          </p:nvPr>
        </p:nvSpPr>
        <p:spPr/>
        <p:txBody>
          <a:bodyPr/>
          <a:lstStyle>
            <a:lvl1pPr>
              <a:defRPr/>
            </a:lvl1pPr>
          </a:lstStyle>
          <a:p>
            <a:pPr>
              <a:defRPr/>
            </a:pPr>
            <a:r>
              <a:rPr lang="ja-JP" altLang="en-US" smtClean="0">
                <a:solidFill>
                  <a:srgbClr val="000000">
                    <a:tint val="75000"/>
                  </a:srgbClr>
                </a:solidFill>
              </a:rPr>
              <a:t>第</a:t>
            </a:r>
            <a:r>
              <a:rPr lang="en-US" altLang="ja-JP" smtClean="0">
                <a:solidFill>
                  <a:srgbClr val="000000">
                    <a:tint val="75000"/>
                  </a:srgbClr>
                </a:solidFill>
              </a:rPr>
              <a:t>4</a:t>
            </a:r>
            <a:r>
              <a:rPr lang="ja-JP" altLang="en-US" smtClean="0">
                <a:solidFill>
                  <a:srgbClr val="000000">
                    <a:tint val="75000"/>
                  </a:srgbClr>
                </a:solidFill>
              </a:rPr>
              <a:t>回オープンサイエンスデータ推進ワークショップ</a:t>
            </a:r>
            <a:endParaRPr lang="ja-JP" altLang="en-US" dirty="0">
              <a:solidFill>
                <a:srgbClr val="000000">
                  <a:tint val="75000"/>
                </a:srgbClr>
              </a:solidFill>
            </a:endParaRPr>
          </a:p>
        </p:txBody>
      </p:sp>
    </p:spTree>
    <p:extLst>
      <p:ext uri="{BB962C8B-B14F-4D97-AF65-F5344CB8AC3E}">
        <p14:creationId xmlns:p14="http://schemas.microsoft.com/office/powerpoint/2010/main" val="33240700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1279301"/>
            <a:ext cx="8229600" cy="4813995"/>
          </a:xfrm>
          <a:prstGeom prst="rect">
            <a:avLst/>
          </a:prstGeom>
        </p:spPr>
        <p:txBody>
          <a:bodyPr>
            <a:normAutofit/>
          </a:bodyPr>
          <a:lstStyle>
            <a:lvl1pPr>
              <a:defRPr>
                <a:latin typeface="Comic Sans MS" pitchFamily="66" charset="0"/>
              </a:defRPr>
            </a:lvl1pPr>
            <a:lvl2pPr>
              <a:defRPr>
                <a:latin typeface="Comic Sans MS" pitchFamily="66" charset="0"/>
              </a:defRPr>
            </a:lvl2pPr>
            <a:lvl3pPr>
              <a:defRPr>
                <a:latin typeface="Comic Sans MS" pitchFamily="66" charset="0"/>
              </a:defRPr>
            </a:lvl3pPr>
            <a:lvl4pPr>
              <a:defRPr>
                <a:latin typeface="Comic Sans MS" pitchFamily="66" charset="0"/>
              </a:defRPr>
            </a:lvl4pPr>
            <a:lvl5pPr>
              <a:defRPr>
                <a:latin typeface="Comic Sans MS" pitchFamily="66" charset="0"/>
              </a:defRPr>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タイトル 4"/>
          <p:cNvSpPr>
            <a:spLocks noGrp="1"/>
          </p:cNvSpPr>
          <p:nvPr>
            <p:ph type="title"/>
          </p:nvPr>
        </p:nvSpPr>
        <p:spPr/>
        <p:txBody>
          <a:bodyPr/>
          <a:lstStyle/>
          <a:p>
            <a:r>
              <a:rPr lang="ja-JP" altLang="en-US" smtClean="0"/>
              <a:t>マスタ タイトルの書式設定</a:t>
            </a:r>
            <a:endParaRPr lang="ja-JP" altLang="en-US"/>
          </a:p>
        </p:txBody>
      </p:sp>
      <p:sp>
        <p:nvSpPr>
          <p:cNvPr id="4" name="Rectangle 6"/>
          <p:cNvSpPr>
            <a:spLocks noGrp="1" noChangeArrowheads="1"/>
          </p:cNvSpPr>
          <p:nvPr>
            <p:ph type="sldNum" sz="quarter" idx="10"/>
          </p:nvPr>
        </p:nvSpPr>
        <p:spPr>
          <a:ln/>
        </p:spPr>
        <p:txBody>
          <a:bodyPr/>
          <a:lstStyle>
            <a:lvl1pPr>
              <a:defRPr/>
            </a:lvl1pPr>
          </a:lstStyle>
          <a:p>
            <a:pPr>
              <a:defRPr/>
            </a:pPr>
            <a:fld id="{42C55141-39A0-4B6D-A83F-6FFA60EBB54C}" type="slidenum">
              <a:rPr lang="en-US" altLang="ja-JP">
                <a:solidFill>
                  <a:srgbClr val="000000"/>
                </a:solidFill>
              </a:rPr>
              <a:pPr>
                <a:defRPr/>
              </a:pPr>
              <a:t>‹#›</a:t>
            </a:fld>
            <a:endParaRPr lang="en-US" altLang="ja-JP" dirty="0">
              <a:solidFill>
                <a:srgbClr val="000000"/>
              </a:solidFill>
            </a:endParaRPr>
          </a:p>
        </p:txBody>
      </p:sp>
      <p:sp>
        <p:nvSpPr>
          <p:cNvPr id="6" name="日付プレースホルダ 5"/>
          <p:cNvSpPr>
            <a:spLocks noGrp="1"/>
          </p:cNvSpPr>
          <p:nvPr>
            <p:ph type="dt" sz="half" idx="11"/>
          </p:nvPr>
        </p:nvSpPr>
        <p:spPr/>
        <p:txBody>
          <a:bodyPr/>
          <a:lstStyle>
            <a:lvl1pPr>
              <a:defRPr/>
            </a:lvl1pPr>
          </a:lstStyle>
          <a:p>
            <a:pPr>
              <a:defRPr/>
            </a:pPr>
            <a:r>
              <a:rPr lang="en-US" altLang="ja-JP" smtClean="0">
                <a:solidFill>
                  <a:srgbClr val="000000">
                    <a:tint val="75000"/>
                  </a:srgbClr>
                </a:solidFill>
              </a:rPr>
              <a:t>2017/03/01</a:t>
            </a:r>
            <a:endParaRPr lang="ja-JP" altLang="en-US" dirty="0">
              <a:solidFill>
                <a:srgbClr val="000000">
                  <a:tint val="75000"/>
                </a:srgbClr>
              </a:solidFill>
            </a:endParaRPr>
          </a:p>
        </p:txBody>
      </p:sp>
      <p:sp>
        <p:nvSpPr>
          <p:cNvPr id="7" name="フッター プレースホルダ 6"/>
          <p:cNvSpPr>
            <a:spLocks noGrp="1"/>
          </p:cNvSpPr>
          <p:nvPr>
            <p:ph type="ftr" sz="quarter" idx="12"/>
          </p:nvPr>
        </p:nvSpPr>
        <p:spPr/>
        <p:txBody>
          <a:bodyPr/>
          <a:lstStyle>
            <a:lvl1pPr>
              <a:defRPr/>
            </a:lvl1pPr>
          </a:lstStyle>
          <a:p>
            <a:pPr>
              <a:defRPr/>
            </a:pPr>
            <a:r>
              <a:rPr lang="ja-JP" altLang="en-US" smtClean="0">
                <a:solidFill>
                  <a:srgbClr val="000000">
                    <a:tint val="75000"/>
                  </a:srgbClr>
                </a:solidFill>
              </a:rPr>
              <a:t>第</a:t>
            </a:r>
            <a:r>
              <a:rPr lang="en-US" altLang="ja-JP" smtClean="0">
                <a:solidFill>
                  <a:srgbClr val="000000">
                    <a:tint val="75000"/>
                  </a:srgbClr>
                </a:solidFill>
              </a:rPr>
              <a:t>4</a:t>
            </a:r>
            <a:r>
              <a:rPr lang="ja-JP" altLang="en-US" smtClean="0">
                <a:solidFill>
                  <a:srgbClr val="000000">
                    <a:tint val="75000"/>
                  </a:srgbClr>
                </a:solidFill>
              </a:rPr>
              <a:t>回オープンサイエンスデータ推進ワークショップ</a:t>
            </a:r>
            <a:endParaRPr lang="ja-JP" altLang="en-US" dirty="0">
              <a:solidFill>
                <a:srgbClr val="000000">
                  <a:tint val="75000"/>
                </a:srgbClr>
              </a:solidFill>
            </a:endParaRPr>
          </a:p>
        </p:txBody>
      </p:sp>
    </p:spTree>
    <p:extLst>
      <p:ext uri="{BB962C8B-B14F-4D97-AF65-F5344CB8AC3E}">
        <p14:creationId xmlns:p14="http://schemas.microsoft.com/office/powerpoint/2010/main" val="9711741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白紙">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4E36B5C5-CB7F-4DBF-BCEB-103B3DC2061E}" type="slidenum">
              <a:rPr lang="en-US" altLang="ja-JP">
                <a:solidFill>
                  <a:srgbClr val="000000"/>
                </a:solidFill>
              </a:rPr>
              <a:pPr>
                <a:defRPr/>
              </a:pPr>
              <a:t>‹#›</a:t>
            </a:fld>
            <a:endParaRPr lang="en-US" altLang="ja-JP" dirty="0">
              <a:solidFill>
                <a:srgbClr val="000000"/>
              </a:solidFill>
            </a:endParaRPr>
          </a:p>
        </p:txBody>
      </p:sp>
      <p:sp>
        <p:nvSpPr>
          <p:cNvPr id="3" name="日付プレースホルダ 5"/>
          <p:cNvSpPr>
            <a:spLocks noGrp="1"/>
          </p:cNvSpPr>
          <p:nvPr>
            <p:ph type="dt" sz="half" idx="11"/>
          </p:nvPr>
        </p:nvSpPr>
        <p:spPr/>
        <p:txBody>
          <a:bodyPr/>
          <a:lstStyle>
            <a:lvl1pPr>
              <a:defRPr/>
            </a:lvl1pPr>
          </a:lstStyle>
          <a:p>
            <a:pPr>
              <a:defRPr/>
            </a:pPr>
            <a:r>
              <a:rPr lang="en-US" altLang="ja-JP" smtClean="0">
                <a:solidFill>
                  <a:srgbClr val="000000">
                    <a:tint val="75000"/>
                  </a:srgbClr>
                </a:solidFill>
              </a:rPr>
              <a:t>2017/03/01</a:t>
            </a:r>
            <a:endParaRPr lang="ja-JP" altLang="en-US" dirty="0">
              <a:solidFill>
                <a:srgbClr val="000000">
                  <a:tint val="75000"/>
                </a:srgbClr>
              </a:solidFill>
            </a:endParaRPr>
          </a:p>
        </p:txBody>
      </p:sp>
      <p:sp>
        <p:nvSpPr>
          <p:cNvPr id="4" name="フッター プレースホルダ 6"/>
          <p:cNvSpPr>
            <a:spLocks noGrp="1"/>
          </p:cNvSpPr>
          <p:nvPr>
            <p:ph type="ftr" sz="quarter" idx="12"/>
          </p:nvPr>
        </p:nvSpPr>
        <p:spPr/>
        <p:txBody>
          <a:bodyPr/>
          <a:lstStyle>
            <a:lvl1pPr>
              <a:defRPr/>
            </a:lvl1pPr>
          </a:lstStyle>
          <a:p>
            <a:pPr>
              <a:defRPr/>
            </a:pPr>
            <a:r>
              <a:rPr lang="ja-JP" altLang="en-US" smtClean="0">
                <a:solidFill>
                  <a:srgbClr val="000000">
                    <a:tint val="75000"/>
                  </a:srgbClr>
                </a:solidFill>
              </a:rPr>
              <a:t>第</a:t>
            </a:r>
            <a:r>
              <a:rPr lang="en-US" altLang="ja-JP" smtClean="0">
                <a:solidFill>
                  <a:srgbClr val="000000">
                    <a:tint val="75000"/>
                  </a:srgbClr>
                </a:solidFill>
              </a:rPr>
              <a:t>4</a:t>
            </a:r>
            <a:r>
              <a:rPr lang="ja-JP" altLang="en-US" smtClean="0">
                <a:solidFill>
                  <a:srgbClr val="000000">
                    <a:tint val="75000"/>
                  </a:srgbClr>
                </a:solidFill>
              </a:rPr>
              <a:t>回オープンサイエンスデータ推進ワークショップ</a:t>
            </a:r>
            <a:endParaRPr lang="ja-JP" altLang="en-US" dirty="0">
              <a:solidFill>
                <a:srgbClr val="000000">
                  <a:tint val="75000"/>
                </a:srgbClr>
              </a:solidFill>
            </a:endParaRPr>
          </a:p>
        </p:txBody>
      </p:sp>
    </p:spTree>
    <p:extLst>
      <p:ext uri="{BB962C8B-B14F-4D97-AF65-F5344CB8AC3E}">
        <p14:creationId xmlns:p14="http://schemas.microsoft.com/office/powerpoint/2010/main" val="5462143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spTree>
      <p:nvGrpSpPr>
        <p:cNvPr id="1" name=""/>
        <p:cNvGrpSpPr/>
        <p:nvPr/>
      </p:nvGrpSpPr>
      <p:grpSpPr>
        <a:xfrm>
          <a:off x="0" y="0"/>
          <a:ext cx="0" cy="0"/>
          <a:chOff x="0" y="0"/>
          <a:chExt cx="0" cy="0"/>
        </a:xfrm>
      </p:grpSpPr>
      <p:pic>
        <p:nvPicPr>
          <p:cNvPr id="4" name="Picture 2" descr="C:\Documents and Settings\kaneda\デスクトップ\新しいフォルダ (6)\images\iugonet_logo_top.png"/>
          <p:cNvPicPr>
            <a:picLocks noChangeAspect="1" noChangeArrowheads="1"/>
          </p:cNvPicPr>
          <p:nvPr userDrawn="1"/>
        </p:nvPicPr>
        <p:blipFill>
          <a:blip r:embed="rId2">
            <a:lum contrast="20000"/>
          </a:blip>
          <a:srcRect/>
          <a:stretch>
            <a:fillRect/>
          </a:stretch>
        </p:blipFill>
        <p:spPr bwMode="auto">
          <a:xfrm>
            <a:off x="509588" y="188913"/>
            <a:ext cx="8205787" cy="1589087"/>
          </a:xfrm>
          <a:prstGeom prst="rect">
            <a:avLst/>
          </a:prstGeom>
          <a:noFill/>
          <a:ln w="9525">
            <a:noFill/>
            <a:miter lim="800000"/>
            <a:headEnd/>
            <a:tailEnd/>
          </a:ln>
        </p:spPr>
      </p:pic>
      <p:sp>
        <p:nvSpPr>
          <p:cNvPr id="109578" name="Rectangle 10"/>
          <p:cNvSpPr>
            <a:spLocks noGrp="1" noChangeArrowheads="1"/>
          </p:cNvSpPr>
          <p:nvPr>
            <p:ph type="subTitle" sz="quarter" idx="1"/>
          </p:nvPr>
        </p:nvSpPr>
        <p:spPr bwMode="auto">
          <a:xfrm>
            <a:off x="503238" y="3886200"/>
            <a:ext cx="8183562" cy="1752600"/>
          </a:xfrm>
          <a:prstGeom prst="rect">
            <a:avLst/>
          </a:prstGeom>
          <a:noFill/>
          <a:ln>
            <a:miter lim="800000"/>
            <a:headEnd/>
            <a:tailEnd/>
          </a:ln>
        </p:spPr>
        <p:txBody>
          <a:bodyPr>
            <a:normAutofit/>
          </a:bodyPr>
          <a:lstStyle>
            <a:lvl1pPr marL="0" indent="0" algn="ctr">
              <a:buFontTx/>
              <a:buNone/>
              <a:defRPr sz="2000">
                <a:latin typeface="Comic Sans MS" pitchFamily="66" charset="0"/>
              </a:defRPr>
            </a:lvl1pPr>
          </a:lstStyle>
          <a:p>
            <a:r>
              <a:rPr lang="ja-JP" altLang="en-US" smtClean="0"/>
              <a:t>マスタ サブタイトルの書式設定</a:t>
            </a:r>
            <a:endParaRPr lang="ja-JP" altLang="en-US" dirty="0"/>
          </a:p>
        </p:txBody>
      </p:sp>
      <p:sp>
        <p:nvSpPr>
          <p:cNvPr id="15" name="テキスト プレースホルダ 14"/>
          <p:cNvSpPr>
            <a:spLocks noGrp="1"/>
          </p:cNvSpPr>
          <p:nvPr>
            <p:ph type="body" sz="quarter" idx="13"/>
          </p:nvPr>
        </p:nvSpPr>
        <p:spPr>
          <a:xfrm>
            <a:off x="503238" y="2060575"/>
            <a:ext cx="8183562" cy="1584325"/>
          </a:xfrm>
        </p:spPr>
        <p:txBody>
          <a:bodyPr anchor="ctr">
            <a:normAutofit/>
          </a:bodyPr>
          <a:lstStyle>
            <a:lvl1pPr marL="0" indent="0" algn="ctr">
              <a:buNone/>
              <a:defRPr sz="2800">
                <a:latin typeface="Comic Sans MS" pitchFamily="66" charset="0"/>
              </a:defRPr>
            </a:lvl1pPr>
          </a:lstStyle>
          <a:p>
            <a:pPr lvl="0"/>
            <a:r>
              <a:rPr lang="ja-JP" altLang="en-US" dirty="0" smtClean="0"/>
              <a:t>マスタ テキストの書式設定</a:t>
            </a:r>
          </a:p>
        </p:txBody>
      </p:sp>
      <p:sp>
        <p:nvSpPr>
          <p:cNvPr id="5" name="日付プレースホルダ 10"/>
          <p:cNvSpPr>
            <a:spLocks noGrp="1"/>
          </p:cNvSpPr>
          <p:nvPr>
            <p:ph type="dt" sz="half" idx="14"/>
          </p:nvPr>
        </p:nvSpPr>
        <p:spPr/>
        <p:txBody>
          <a:bodyPr/>
          <a:lstStyle>
            <a:lvl1pPr>
              <a:defRPr/>
            </a:lvl1pPr>
          </a:lstStyle>
          <a:p>
            <a:pPr>
              <a:defRPr/>
            </a:pPr>
            <a:r>
              <a:rPr lang="en-US" altLang="ja-JP" smtClean="0">
                <a:solidFill>
                  <a:srgbClr val="000000">
                    <a:tint val="75000"/>
                  </a:srgbClr>
                </a:solidFill>
              </a:rPr>
              <a:t>2017/3/15</a:t>
            </a:r>
            <a:endParaRPr lang="ja-JP" altLang="en-US" dirty="0">
              <a:solidFill>
                <a:srgbClr val="000000">
                  <a:tint val="75000"/>
                </a:srgbClr>
              </a:solidFill>
            </a:endParaRPr>
          </a:p>
        </p:txBody>
      </p:sp>
      <p:sp>
        <p:nvSpPr>
          <p:cNvPr id="6" name="スライド番号プレースホルダ 11"/>
          <p:cNvSpPr>
            <a:spLocks noGrp="1"/>
          </p:cNvSpPr>
          <p:nvPr>
            <p:ph type="sldNum" sz="quarter" idx="15"/>
          </p:nvPr>
        </p:nvSpPr>
        <p:spPr/>
        <p:txBody>
          <a:bodyPr/>
          <a:lstStyle>
            <a:lvl1pPr>
              <a:defRPr/>
            </a:lvl1pPr>
          </a:lstStyle>
          <a:p>
            <a:pPr>
              <a:defRPr/>
            </a:pPr>
            <a:fld id="{DEA7BB55-526E-4E0D-B3A8-31AA2BBD8F87}" type="slidenum">
              <a:rPr lang="en-US" altLang="ja-JP">
                <a:solidFill>
                  <a:srgbClr val="000000"/>
                </a:solidFill>
              </a:rPr>
              <a:pPr>
                <a:defRPr/>
              </a:pPr>
              <a:t>‹#›</a:t>
            </a:fld>
            <a:endParaRPr lang="en-US" altLang="ja-JP" dirty="0">
              <a:solidFill>
                <a:srgbClr val="000000"/>
              </a:solidFill>
            </a:endParaRPr>
          </a:p>
        </p:txBody>
      </p:sp>
      <p:sp>
        <p:nvSpPr>
          <p:cNvPr id="7" name="フッター プレースホルダ 12"/>
          <p:cNvSpPr>
            <a:spLocks noGrp="1"/>
          </p:cNvSpPr>
          <p:nvPr>
            <p:ph type="ftr" sz="quarter" idx="16"/>
          </p:nvPr>
        </p:nvSpPr>
        <p:spPr/>
        <p:txBody>
          <a:bodyPr/>
          <a:lstStyle>
            <a:lvl1pPr>
              <a:defRPr/>
            </a:lvl1pPr>
          </a:lstStyle>
          <a:p>
            <a:pPr>
              <a:defRPr/>
            </a:pPr>
            <a:r>
              <a:rPr lang="ja-JP" altLang="en-US" smtClean="0">
                <a:solidFill>
                  <a:srgbClr val="000000">
                    <a:tint val="75000"/>
                  </a:srgbClr>
                </a:solidFill>
              </a:rPr>
              <a:t>未来投資型プロジェクト評価会</a:t>
            </a:r>
            <a:endParaRPr lang="ja-JP" altLang="en-US" dirty="0">
              <a:solidFill>
                <a:srgbClr val="000000">
                  <a:tint val="75000"/>
                </a:srgbClr>
              </a:solidFill>
            </a:endParaRPr>
          </a:p>
        </p:txBody>
      </p:sp>
    </p:spTree>
    <p:extLst>
      <p:ext uri="{BB962C8B-B14F-4D97-AF65-F5344CB8AC3E}">
        <p14:creationId xmlns:p14="http://schemas.microsoft.com/office/powerpoint/2010/main" val="24729053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1279301"/>
            <a:ext cx="8229600" cy="4813995"/>
          </a:xfrm>
          <a:prstGeom prst="rect">
            <a:avLst/>
          </a:prstGeom>
        </p:spPr>
        <p:txBody>
          <a:bodyPr>
            <a:normAutofit/>
          </a:bodyPr>
          <a:lstStyle>
            <a:lvl1pPr>
              <a:defRPr>
                <a:latin typeface="Comic Sans MS" pitchFamily="66" charset="0"/>
              </a:defRPr>
            </a:lvl1pPr>
            <a:lvl2pPr>
              <a:defRPr>
                <a:latin typeface="Comic Sans MS" pitchFamily="66" charset="0"/>
              </a:defRPr>
            </a:lvl2pPr>
            <a:lvl3pPr>
              <a:defRPr>
                <a:latin typeface="Comic Sans MS" pitchFamily="66" charset="0"/>
              </a:defRPr>
            </a:lvl3pPr>
            <a:lvl4pPr>
              <a:defRPr>
                <a:latin typeface="Comic Sans MS" pitchFamily="66" charset="0"/>
              </a:defRPr>
            </a:lvl4pPr>
            <a:lvl5pPr>
              <a:defRPr>
                <a:latin typeface="Comic Sans MS" pitchFamily="66" charset="0"/>
              </a:defRPr>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タイトル 4"/>
          <p:cNvSpPr>
            <a:spLocks noGrp="1"/>
          </p:cNvSpPr>
          <p:nvPr>
            <p:ph type="title"/>
          </p:nvPr>
        </p:nvSpPr>
        <p:spPr/>
        <p:txBody>
          <a:bodyPr/>
          <a:lstStyle/>
          <a:p>
            <a:r>
              <a:rPr lang="ja-JP" altLang="en-US" smtClean="0"/>
              <a:t>マスタ タイトルの書式設定</a:t>
            </a:r>
            <a:endParaRPr lang="ja-JP" altLang="en-US"/>
          </a:p>
        </p:txBody>
      </p:sp>
      <p:sp>
        <p:nvSpPr>
          <p:cNvPr id="4" name="Rectangle 6"/>
          <p:cNvSpPr>
            <a:spLocks noGrp="1" noChangeArrowheads="1"/>
          </p:cNvSpPr>
          <p:nvPr>
            <p:ph type="sldNum" sz="quarter" idx="10"/>
          </p:nvPr>
        </p:nvSpPr>
        <p:spPr>
          <a:ln/>
        </p:spPr>
        <p:txBody>
          <a:bodyPr/>
          <a:lstStyle>
            <a:lvl1pPr>
              <a:defRPr/>
            </a:lvl1pPr>
          </a:lstStyle>
          <a:p>
            <a:pPr>
              <a:defRPr/>
            </a:pPr>
            <a:fld id="{42C55141-39A0-4B6D-A83F-6FFA60EBB54C}" type="slidenum">
              <a:rPr lang="en-US" altLang="ja-JP">
                <a:solidFill>
                  <a:srgbClr val="000000"/>
                </a:solidFill>
              </a:rPr>
              <a:pPr>
                <a:defRPr/>
              </a:pPr>
              <a:t>‹#›</a:t>
            </a:fld>
            <a:endParaRPr lang="en-US" altLang="ja-JP" dirty="0">
              <a:solidFill>
                <a:srgbClr val="000000"/>
              </a:solidFill>
            </a:endParaRPr>
          </a:p>
        </p:txBody>
      </p:sp>
      <p:sp>
        <p:nvSpPr>
          <p:cNvPr id="6" name="日付プレースホルダ 5"/>
          <p:cNvSpPr>
            <a:spLocks noGrp="1"/>
          </p:cNvSpPr>
          <p:nvPr>
            <p:ph type="dt" sz="half" idx="11"/>
          </p:nvPr>
        </p:nvSpPr>
        <p:spPr/>
        <p:txBody>
          <a:bodyPr/>
          <a:lstStyle>
            <a:lvl1pPr>
              <a:defRPr/>
            </a:lvl1pPr>
          </a:lstStyle>
          <a:p>
            <a:pPr>
              <a:defRPr/>
            </a:pPr>
            <a:r>
              <a:rPr lang="en-US" altLang="ja-JP" smtClean="0">
                <a:solidFill>
                  <a:srgbClr val="000000">
                    <a:tint val="75000"/>
                  </a:srgbClr>
                </a:solidFill>
              </a:rPr>
              <a:t>2017/3/15</a:t>
            </a:r>
            <a:endParaRPr lang="ja-JP" altLang="en-US" dirty="0">
              <a:solidFill>
                <a:srgbClr val="000000">
                  <a:tint val="75000"/>
                </a:srgbClr>
              </a:solidFill>
            </a:endParaRPr>
          </a:p>
        </p:txBody>
      </p:sp>
      <p:sp>
        <p:nvSpPr>
          <p:cNvPr id="7" name="フッター プレースホルダ 6"/>
          <p:cNvSpPr>
            <a:spLocks noGrp="1"/>
          </p:cNvSpPr>
          <p:nvPr>
            <p:ph type="ftr" sz="quarter" idx="12"/>
          </p:nvPr>
        </p:nvSpPr>
        <p:spPr/>
        <p:txBody>
          <a:bodyPr/>
          <a:lstStyle>
            <a:lvl1pPr>
              <a:defRPr/>
            </a:lvl1pPr>
          </a:lstStyle>
          <a:p>
            <a:pPr>
              <a:defRPr/>
            </a:pPr>
            <a:r>
              <a:rPr lang="ja-JP" altLang="en-US" smtClean="0">
                <a:solidFill>
                  <a:srgbClr val="000000">
                    <a:tint val="75000"/>
                  </a:srgbClr>
                </a:solidFill>
              </a:rPr>
              <a:t>未来投資型プロジェクト評価会</a:t>
            </a:r>
            <a:endParaRPr lang="ja-JP" altLang="en-US" dirty="0">
              <a:solidFill>
                <a:srgbClr val="000000">
                  <a:tint val="75000"/>
                </a:srgbClr>
              </a:solidFill>
            </a:endParaRPr>
          </a:p>
        </p:txBody>
      </p:sp>
    </p:spTree>
    <p:extLst>
      <p:ext uri="{BB962C8B-B14F-4D97-AF65-F5344CB8AC3E}">
        <p14:creationId xmlns:p14="http://schemas.microsoft.com/office/powerpoint/2010/main" val="11609483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白紙">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4E36B5C5-CB7F-4DBF-BCEB-103B3DC2061E}" type="slidenum">
              <a:rPr lang="en-US" altLang="ja-JP">
                <a:solidFill>
                  <a:srgbClr val="000000"/>
                </a:solidFill>
              </a:rPr>
              <a:pPr>
                <a:defRPr/>
              </a:pPr>
              <a:t>‹#›</a:t>
            </a:fld>
            <a:endParaRPr lang="en-US" altLang="ja-JP" dirty="0">
              <a:solidFill>
                <a:srgbClr val="000000"/>
              </a:solidFill>
            </a:endParaRPr>
          </a:p>
        </p:txBody>
      </p:sp>
      <p:sp>
        <p:nvSpPr>
          <p:cNvPr id="3" name="日付プレースホルダ 5"/>
          <p:cNvSpPr>
            <a:spLocks noGrp="1"/>
          </p:cNvSpPr>
          <p:nvPr>
            <p:ph type="dt" sz="half" idx="11"/>
          </p:nvPr>
        </p:nvSpPr>
        <p:spPr/>
        <p:txBody>
          <a:bodyPr/>
          <a:lstStyle>
            <a:lvl1pPr>
              <a:defRPr/>
            </a:lvl1pPr>
          </a:lstStyle>
          <a:p>
            <a:pPr>
              <a:defRPr/>
            </a:pPr>
            <a:r>
              <a:rPr lang="en-US" altLang="ja-JP" smtClean="0">
                <a:solidFill>
                  <a:srgbClr val="000000">
                    <a:tint val="75000"/>
                  </a:srgbClr>
                </a:solidFill>
              </a:rPr>
              <a:t>2017/3/15</a:t>
            </a:r>
            <a:endParaRPr lang="ja-JP" altLang="en-US" dirty="0">
              <a:solidFill>
                <a:srgbClr val="000000">
                  <a:tint val="75000"/>
                </a:srgbClr>
              </a:solidFill>
            </a:endParaRPr>
          </a:p>
        </p:txBody>
      </p:sp>
      <p:sp>
        <p:nvSpPr>
          <p:cNvPr id="4" name="フッター プレースホルダ 6"/>
          <p:cNvSpPr>
            <a:spLocks noGrp="1"/>
          </p:cNvSpPr>
          <p:nvPr>
            <p:ph type="ftr" sz="quarter" idx="12"/>
          </p:nvPr>
        </p:nvSpPr>
        <p:spPr/>
        <p:txBody>
          <a:bodyPr/>
          <a:lstStyle>
            <a:lvl1pPr>
              <a:defRPr/>
            </a:lvl1pPr>
          </a:lstStyle>
          <a:p>
            <a:pPr>
              <a:defRPr/>
            </a:pPr>
            <a:r>
              <a:rPr lang="ja-JP" altLang="en-US" smtClean="0">
                <a:solidFill>
                  <a:srgbClr val="000000">
                    <a:tint val="75000"/>
                  </a:srgbClr>
                </a:solidFill>
              </a:rPr>
              <a:t>未来投資型プロジェクト評価会</a:t>
            </a:r>
            <a:endParaRPr lang="ja-JP" altLang="en-US" dirty="0">
              <a:solidFill>
                <a:srgbClr val="000000">
                  <a:tint val="75000"/>
                </a:srgbClr>
              </a:solidFill>
            </a:endParaRPr>
          </a:p>
        </p:txBody>
      </p:sp>
    </p:spTree>
    <p:extLst>
      <p:ext uri="{BB962C8B-B14F-4D97-AF65-F5344CB8AC3E}">
        <p14:creationId xmlns:p14="http://schemas.microsoft.com/office/powerpoint/2010/main" val="40408779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spTree>
      <p:nvGrpSpPr>
        <p:cNvPr id="1" name=""/>
        <p:cNvGrpSpPr/>
        <p:nvPr/>
      </p:nvGrpSpPr>
      <p:grpSpPr>
        <a:xfrm>
          <a:off x="0" y="0"/>
          <a:ext cx="0" cy="0"/>
          <a:chOff x="0" y="0"/>
          <a:chExt cx="0" cy="0"/>
        </a:xfrm>
      </p:grpSpPr>
      <p:pic>
        <p:nvPicPr>
          <p:cNvPr id="4" name="Picture 2" descr="C:\Documents and Settings\kaneda\デスクトップ\新しいフォルダ (6)\images\iugonet_logo_top.png"/>
          <p:cNvPicPr>
            <a:picLocks noChangeAspect="1" noChangeArrowheads="1"/>
          </p:cNvPicPr>
          <p:nvPr userDrawn="1"/>
        </p:nvPicPr>
        <p:blipFill>
          <a:blip r:embed="rId2">
            <a:lum contrast="20000"/>
          </a:blip>
          <a:srcRect/>
          <a:stretch>
            <a:fillRect/>
          </a:stretch>
        </p:blipFill>
        <p:spPr bwMode="auto">
          <a:xfrm>
            <a:off x="509588" y="188913"/>
            <a:ext cx="8205787" cy="1589087"/>
          </a:xfrm>
          <a:prstGeom prst="rect">
            <a:avLst/>
          </a:prstGeom>
          <a:noFill/>
          <a:ln w="9525">
            <a:noFill/>
            <a:miter lim="800000"/>
            <a:headEnd/>
            <a:tailEnd/>
          </a:ln>
        </p:spPr>
      </p:pic>
      <p:sp>
        <p:nvSpPr>
          <p:cNvPr id="109578" name="Rectangle 10"/>
          <p:cNvSpPr>
            <a:spLocks noGrp="1" noChangeArrowheads="1"/>
          </p:cNvSpPr>
          <p:nvPr>
            <p:ph type="subTitle" sz="quarter" idx="1"/>
          </p:nvPr>
        </p:nvSpPr>
        <p:spPr bwMode="auto">
          <a:xfrm>
            <a:off x="503238" y="3886200"/>
            <a:ext cx="8183562" cy="1752600"/>
          </a:xfrm>
          <a:prstGeom prst="rect">
            <a:avLst/>
          </a:prstGeom>
          <a:noFill/>
          <a:ln>
            <a:miter lim="800000"/>
            <a:headEnd/>
            <a:tailEnd/>
          </a:ln>
        </p:spPr>
        <p:txBody>
          <a:bodyPr>
            <a:normAutofit/>
          </a:bodyPr>
          <a:lstStyle>
            <a:lvl1pPr marL="0" indent="0" algn="ctr">
              <a:buFontTx/>
              <a:buNone/>
              <a:defRPr sz="2000">
                <a:latin typeface="Comic Sans MS" pitchFamily="66" charset="0"/>
              </a:defRPr>
            </a:lvl1pPr>
          </a:lstStyle>
          <a:p>
            <a:r>
              <a:rPr lang="ja-JP" altLang="en-US" smtClean="0"/>
              <a:t>マスタ サブタイトルの書式設定</a:t>
            </a:r>
            <a:endParaRPr lang="ja-JP" altLang="en-US" dirty="0"/>
          </a:p>
        </p:txBody>
      </p:sp>
      <p:sp>
        <p:nvSpPr>
          <p:cNvPr id="15" name="テキスト プレースホルダ 14"/>
          <p:cNvSpPr>
            <a:spLocks noGrp="1"/>
          </p:cNvSpPr>
          <p:nvPr>
            <p:ph type="body" sz="quarter" idx="13"/>
          </p:nvPr>
        </p:nvSpPr>
        <p:spPr>
          <a:xfrm>
            <a:off x="503238" y="2060575"/>
            <a:ext cx="8183562" cy="1584325"/>
          </a:xfrm>
        </p:spPr>
        <p:txBody>
          <a:bodyPr anchor="ctr">
            <a:normAutofit/>
          </a:bodyPr>
          <a:lstStyle>
            <a:lvl1pPr marL="0" indent="0" algn="ctr">
              <a:buNone/>
              <a:defRPr sz="2800">
                <a:latin typeface="Comic Sans MS" pitchFamily="66" charset="0"/>
              </a:defRPr>
            </a:lvl1pPr>
          </a:lstStyle>
          <a:p>
            <a:pPr lvl="0"/>
            <a:r>
              <a:rPr lang="ja-JP" altLang="en-US" dirty="0" smtClean="0"/>
              <a:t>マスタ テキストの書式設定</a:t>
            </a:r>
          </a:p>
        </p:txBody>
      </p:sp>
      <p:sp>
        <p:nvSpPr>
          <p:cNvPr id="5" name="日付プレースホルダ 10"/>
          <p:cNvSpPr>
            <a:spLocks noGrp="1"/>
          </p:cNvSpPr>
          <p:nvPr>
            <p:ph type="dt" sz="half" idx="14"/>
          </p:nvPr>
        </p:nvSpPr>
        <p:spPr/>
        <p:txBody>
          <a:bodyPr/>
          <a:lstStyle>
            <a:lvl1pPr>
              <a:defRPr/>
            </a:lvl1pPr>
          </a:lstStyle>
          <a:p>
            <a:pPr>
              <a:defRPr/>
            </a:pPr>
            <a:fld id="{17FBB348-553D-4E68-80DF-4941136DF3FF}" type="datetime1">
              <a:rPr lang="ja-JP" altLang="en-US" smtClean="0">
                <a:solidFill>
                  <a:srgbClr val="000000">
                    <a:tint val="75000"/>
                  </a:srgbClr>
                </a:solidFill>
              </a:rPr>
              <a:pPr>
                <a:defRPr/>
              </a:pPr>
              <a:t>2017/3/1</a:t>
            </a:fld>
            <a:endParaRPr lang="ja-JP" altLang="en-US" dirty="0">
              <a:solidFill>
                <a:srgbClr val="000000">
                  <a:tint val="75000"/>
                </a:srgbClr>
              </a:solidFill>
            </a:endParaRPr>
          </a:p>
        </p:txBody>
      </p:sp>
      <p:sp>
        <p:nvSpPr>
          <p:cNvPr id="6" name="スライド番号プレースホルダ 11"/>
          <p:cNvSpPr>
            <a:spLocks noGrp="1"/>
          </p:cNvSpPr>
          <p:nvPr>
            <p:ph type="sldNum" sz="quarter" idx="15"/>
          </p:nvPr>
        </p:nvSpPr>
        <p:spPr/>
        <p:txBody>
          <a:bodyPr/>
          <a:lstStyle>
            <a:lvl1pPr>
              <a:defRPr/>
            </a:lvl1pPr>
          </a:lstStyle>
          <a:p>
            <a:pPr>
              <a:defRPr/>
            </a:pPr>
            <a:fld id="{DEA7BB55-526E-4E0D-B3A8-31AA2BBD8F87}" type="slidenum">
              <a:rPr lang="en-US" altLang="ja-JP">
                <a:solidFill>
                  <a:srgbClr val="000000"/>
                </a:solidFill>
              </a:rPr>
              <a:pPr>
                <a:defRPr/>
              </a:pPr>
              <a:t>‹#›</a:t>
            </a:fld>
            <a:endParaRPr lang="en-US" altLang="ja-JP" dirty="0">
              <a:solidFill>
                <a:srgbClr val="000000"/>
              </a:solidFill>
            </a:endParaRPr>
          </a:p>
        </p:txBody>
      </p:sp>
      <p:sp>
        <p:nvSpPr>
          <p:cNvPr id="7" name="フッター プレースホルダ 12"/>
          <p:cNvSpPr>
            <a:spLocks noGrp="1"/>
          </p:cNvSpPr>
          <p:nvPr>
            <p:ph type="ftr" sz="quarter" idx="16"/>
          </p:nvPr>
        </p:nvSpPr>
        <p:spPr/>
        <p:txBody>
          <a:bodyPr/>
          <a:lstStyle>
            <a:lvl1pPr>
              <a:defRPr/>
            </a:lvl1pPr>
          </a:lstStyle>
          <a:p>
            <a:pPr>
              <a:defRPr/>
            </a:pPr>
            <a:r>
              <a:rPr lang="en-US" altLang="zh-CN" smtClean="0">
                <a:solidFill>
                  <a:srgbClr val="000000">
                    <a:tint val="75000"/>
                  </a:srgbClr>
                </a:solidFill>
              </a:rPr>
              <a:t>The 2nd SPARC Japan Seminar 2015</a:t>
            </a:r>
            <a:endParaRPr lang="ja-JP" altLang="en-US" dirty="0">
              <a:solidFill>
                <a:srgbClr val="000000">
                  <a:tint val="75000"/>
                </a:srgbClr>
              </a:solidFill>
            </a:endParaRPr>
          </a:p>
        </p:txBody>
      </p:sp>
    </p:spTree>
    <p:extLst>
      <p:ext uri="{BB962C8B-B14F-4D97-AF65-F5344CB8AC3E}">
        <p14:creationId xmlns:p14="http://schemas.microsoft.com/office/powerpoint/2010/main" val="980658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白紙">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B4AA0AD2-F8F5-4186-81B9-99FF09A50A00}" type="slidenum">
              <a:rPr lang="en-US" altLang="ja-JP"/>
              <a:pPr>
                <a:defRPr/>
              </a:pPr>
              <a:t>‹#›</a:t>
            </a:fld>
            <a:endParaRPr lang="en-US" altLang="ja-JP" dirty="0"/>
          </a:p>
        </p:txBody>
      </p:sp>
      <p:sp>
        <p:nvSpPr>
          <p:cNvPr id="3" name="日付プレースホルダ 5"/>
          <p:cNvSpPr>
            <a:spLocks noGrp="1"/>
          </p:cNvSpPr>
          <p:nvPr>
            <p:ph type="dt" sz="half" idx="11"/>
          </p:nvPr>
        </p:nvSpPr>
        <p:spPr/>
        <p:txBody>
          <a:bodyPr/>
          <a:lstStyle>
            <a:lvl1pPr>
              <a:defRPr/>
            </a:lvl1pPr>
          </a:lstStyle>
          <a:p>
            <a:pPr>
              <a:defRPr/>
            </a:pPr>
            <a:r>
              <a:rPr lang="en-US" altLang="ja-JP" smtClean="0"/>
              <a:t>2017/03/01</a:t>
            </a:r>
            <a:endParaRPr lang="ja-JP" altLang="en-US" dirty="0"/>
          </a:p>
        </p:txBody>
      </p:sp>
      <p:sp>
        <p:nvSpPr>
          <p:cNvPr id="4" name="フッター プレースホルダ 6"/>
          <p:cNvSpPr>
            <a:spLocks noGrp="1"/>
          </p:cNvSpPr>
          <p:nvPr>
            <p:ph type="ftr" sz="quarter" idx="12"/>
          </p:nvPr>
        </p:nvSpPr>
        <p:spPr/>
        <p:txBody>
          <a:bodyPr/>
          <a:lstStyle>
            <a:lvl1pPr>
              <a:defRPr/>
            </a:lvl1pPr>
          </a:lstStyle>
          <a:p>
            <a:pPr>
              <a:defRPr/>
            </a:pPr>
            <a:r>
              <a:rPr lang="ja-JP" altLang="en-US" smtClean="0"/>
              <a:t>第</a:t>
            </a:r>
            <a:r>
              <a:rPr lang="en-US" altLang="ja-JP" smtClean="0"/>
              <a:t>4</a:t>
            </a:r>
            <a:r>
              <a:rPr lang="ja-JP" altLang="en-US" smtClean="0"/>
              <a:t>回オープンサイエンスデータ推進ワークショップ</a:t>
            </a:r>
            <a:endParaRPr lang="ja-JP" alt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1279301"/>
            <a:ext cx="8229600" cy="4813995"/>
          </a:xfrm>
          <a:prstGeom prst="rect">
            <a:avLst/>
          </a:prstGeom>
        </p:spPr>
        <p:txBody>
          <a:bodyPr>
            <a:normAutofit/>
          </a:bodyPr>
          <a:lstStyle>
            <a:lvl1pPr>
              <a:defRPr>
                <a:latin typeface="Comic Sans MS" pitchFamily="66" charset="0"/>
              </a:defRPr>
            </a:lvl1pPr>
            <a:lvl2pPr>
              <a:defRPr>
                <a:latin typeface="Comic Sans MS" pitchFamily="66" charset="0"/>
              </a:defRPr>
            </a:lvl2pPr>
            <a:lvl3pPr>
              <a:defRPr>
                <a:latin typeface="Comic Sans MS" pitchFamily="66" charset="0"/>
              </a:defRPr>
            </a:lvl3pPr>
            <a:lvl4pPr>
              <a:defRPr>
                <a:latin typeface="Comic Sans MS" pitchFamily="66" charset="0"/>
              </a:defRPr>
            </a:lvl4pPr>
            <a:lvl5pPr>
              <a:defRPr>
                <a:latin typeface="Comic Sans MS" pitchFamily="66" charset="0"/>
              </a:defRPr>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タイトル 4"/>
          <p:cNvSpPr>
            <a:spLocks noGrp="1"/>
          </p:cNvSpPr>
          <p:nvPr>
            <p:ph type="title"/>
          </p:nvPr>
        </p:nvSpPr>
        <p:spPr/>
        <p:txBody>
          <a:bodyPr/>
          <a:lstStyle/>
          <a:p>
            <a:r>
              <a:rPr lang="ja-JP" altLang="en-US" smtClean="0"/>
              <a:t>マスタ タイトルの書式設定</a:t>
            </a:r>
            <a:endParaRPr lang="ja-JP" altLang="en-US"/>
          </a:p>
        </p:txBody>
      </p:sp>
      <p:sp>
        <p:nvSpPr>
          <p:cNvPr id="4" name="Rectangle 6"/>
          <p:cNvSpPr>
            <a:spLocks noGrp="1" noChangeArrowheads="1"/>
          </p:cNvSpPr>
          <p:nvPr>
            <p:ph type="sldNum" sz="quarter" idx="10"/>
          </p:nvPr>
        </p:nvSpPr>
        <p:spPr>
          <a:ln/>
        </p:spPr>
        <p:txBody>
          <a:bodyPr/>
          <a:lstStyle>
            <a:lvl1pPr>
              <a:defRPr/>
            </a:lvl1pPr>
          </a:lstStyle>
          <a:p>
            <a:pPr>
              <a:defRPr/>
            </a:pPr>
            <a:fld id="{42C55141-39A0-4B6D-A83F-6FFA60EBB54C}" type="slidenum">
              <a:rPr lang="en-US" altLang="ja-JP">
                <a:solidFill>
                  <a:srgbClr val="000000"/>
                </a:solidFill>
              </a:rPr>
              <a:pPr>
                <a:defRPr/>
              </a:pPr>
              <a:t>‹#›</a:t>
            </a:fld>
            <a:endParaRPr lang="en-US" altLang="ja-JP" dirty="0">
              <a:solidFill>
                <a:srgbClr val="000000"/>
              </a:solidFill>
            </a:endParaRPr>
          </a:p>
        </p:txBody>
      </p:sp>
      <p:sp>
        <p:nvSpPr>
          <p:cNvPr id="6" name="日付プレースホルダ 5"/>
          <p:cNvSpPr>
            <a:spLocks noGrp="1"/>
          </p:cNvSpPr>
          <p:nvPr>
            <p:ph type="dt" sz="half" idx="11"/>
          </p:nvPr>
        </p:nvSpPr>
        <p:spPr/>
        <p:txBody>
          <a:bodyPr/>
          <a:lstStyle>
            <a:lvl1pPr>
              <a:defRPr/>
            </a:lvl1pPr>
          </a:lstStyle>
          <a:p>
            <a:pPr>
              <a:defRPr/>
            </a:pPr>
            <a:fld id="{1EE5B671-FADB-4A83-9F26-E95BDF828ACE}" type="datetime1">
              <a:rPr lang="ja-JP" altLang="en-US" smtClean="0">
                <a:solidFill>
                  <a:srgbClr val="000000">
                    <a:tint val="75000"/>
                  </a:srgbClr>
                </a:solidFill>
              </a:rPr>
              <a:pPr>
                <a:defRPr/>
              </a:pPr>
              <a:t>2017/3/1</a:t>
            </a:fld>
            <a:endParaRPr lang="ja-JP" altLang="en-US" dirty="0">
              <a:solidFill>
                <a:srgbClr val="000000">
                  <a:tint val="75000"/>
                </a:srgbClr>
              </a:solidFill>
            </a:endParaRPr>
          </a:p>
        </p:txBody>
      </p:sp>
      <p:sp>
        <p:nvSpPr>
          <p:cNvPr id="7" name="フッター プレースホルダ 6"/>
          <p:cNvSpPr>
            <a:spLocks noGrp="1"/>
          </p:cNvSpPr>
          <p:nvPr>
            <p:ph type="ftr" sz="quarter" idx="12"/>
          </p:nvPr>
        </p:nvSpPr>
        <p:spPr/>
        <p:txBody>
          <a:bodyPr/>
          <a:lstStyle>
            <a:lvl1pPr>
              <a:defRPr/>
            </a:lvl1pPr>
          </a:lstStyle>
          <a:p>
            <a:pPr>
              <a:defRPr/>
            </a:pPr>
            <a:r>
              <a:rPr lang="en-US" altLang="zh-CN" smtClean="0">
                <a:solidFill>
                  <a:srgbClr val="000000">
                    <a:tint val="75000"/>
                  </a:srgbClr>
                </a:solidFill>
              </a:rPr>
              <a:t>The 2nd SPARC Japan Seminar 2015</a:t>
            </a:r>
            <a:endParaRPr lang="ja-JP" altLang="en-US" dirty="0">
              <a:solidFill>
                <a:srgbClr val="000000">
                  <a:tint val="75000"/>
                </a:srgbClr>
              </a:solidFill>
            </a:endParaRPr>
          </a:p>
        </p:txBody>
      </p:sp>
    </p:spTree>
    <p:extLst>
      <p:ext uri="{BB962C8B-B14F-4D97-AF65-F5344CB8AC3E}">
        <p14:creationId xmlns:p14="http://schemas.microsoft.com/office/powerpoint/2010/main" val="31479716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白紙">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4E36B5C5-CB7F-4DBF-BCEB-103B3DC2061E}" type="slidenum">
              <a:rPr lang="en-US" altLang="ja-JP">
                <a:solidFill>
                  <a:srgbClr val="000000"/>
                </a:solidFill>
              </a:rPr>
              <a:pPr>
                <a:defRPr/>
              </a:pPr>
              <a:t>‹#›</a:t>
            </a:fld>
            <a:endParaRPr lang="en-US" altLang="ja-JP" dirty="0">
              <a:solidFill>
                <a:srgbClr val="000000"/>
              </a:solidFill>
            </a:endParaRPr>
          </a:p>
        </p:txBody>
      </p:sp>
      <p:sp>
        <p:nvSpPr>
          <p:cNvPr id="3" name="日付プレースホルダ 5"/>
          <p:cNvSpPr>
            <a:spLocks noGrp="1"/>
          </p:cNvSpPr>
          <p:nvPr>
            <p:ph type="dt" sz="half" idx="11"/>
          </p:nvPr>
        </p:nvSpPr>
        <p:spPr/>
        <p:txBody>
          <a:bodyPr/>
          <a:lstStyle>
            <a:lvl1pPr>
              <a:defRPr/>
            </a:lvl1pPr>
          </a:lstStyle>
          <a:p>
            <a:pPr>
              <a:defRPr/>
            </a:pPr>
            <a:fld id="{E93D0D4F-4869-4600-A86D-19330D7F2917}" type="datetime1">
              <a:rPr lang="ja-JP" altLang="en-US" smtClean="0">
                <a:solidFill>
                  <a:srgbClr val="000000">
                    <a:tint val="75000"/>
                  </a:srgbClr>
                </a:solidFill>
              </a:rPr>
              <a:pPr>
                <a:defRPr/>
              </a:pPr>
              <a:t>2017/3/1</a:t>
            </a:fld>
            <a:endParaRPr lang="ja-JP" altLang="en-US" dirty="0">
              <a:solidFill>
                <a:srgbClr val="000000">
                  <a:tint val="75000"/>
                </a:srgbClr>
              </a:solidFill>
            </a:endParaRPr>
          </a:p>
        </p:txBody>
      </p:sp>
      <p:sp>
        <p:nvSpPr>
          <p:cNvPr id="4" name="フッター プレースホルダ 6"/>
          <p:cNvSpPr>
            <a:spLocks noGrp="1"/>
          </p:cNvSpPr>
          <p:nvPr>
            <p:ph type="ftr" sz="quarter" idx="12"/>
          </p:nvPr>
        </p:nvSpPr>
        <p:spPr/>
        <p:txBody>
          <a:bodyPr/>
          <a:lstStyle>
            <a:lvl1pPr>
              <a:defRPr/>
            </a:lvl1pPr>
          </a:lstStyle>
          <a:p>
            <a:pPr>
              <a:defRPr/>
            </a:pPr>
            <a:r>
              <a:rPr lang="en-US" altLang="zh-CN" smtClean="0">
                <a:solidFill>
                  <a:srgbClr val="000000">
                    <a:tint val="75000"/>
                  </a:srgbClr>
                </a:solidFill>
              </a:rPr>
              <a:t>The 2nd SPARC Japan Seminar 2015</a:t>
            </a:r>
            <a:endParaRPr lang="ja-JP" altLang="en-US" dirty="0">
              <a:solidFill>
                <a:srgbClr val="000000">
                  <a:tint val="75000"/>
                </a:srgbClr>
              </a:solidFill>
            </a:endParaRPr>
          </a:p>
        </p:txBody>
      </p:sp>
    </p:spTree>
    <p:extLst>
      <p:ext uri="{BB962C8B-B14F-4D97-AF65-F5344CB8AC3E}">
        <p14:creationId xmlns:p14="http://schemas.microsoft.com/office/powerpoint/2010/main" val="41767703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spTree>
      <p:nvGrpSpPr>
        <p:cNvPr id="1" name=""/>
        <p:cNvGrpSpPr/>
        <p:nvPr/>
      </p:nvGrpSpPr>
      <p:grpSpPr>
        <a:xfrm>
          <a:off x="0" y="0"/>
          <a:ext cx="0" cy="0"/>
          <a:chOff x="0" y="0"/>
          <a:chExt cx="0" cy="0"/>
        </a:xfrm>
      </p:grpSpPr>
      <p:sp>
        <p:nvSpPr>
          <p:cNvPr id="109578" name="Rectangle 10"/>
          <p:cNvSpPr>
            <a:spLocks noGrp="1" noChangeArrowheads="1"/>
          </p:cNvSpPr>
          <p:nvPr>
            <p:ph type="subTitle" sz="quarter" idx="1"/>
          </p:nvPr>
        </p:nvSpPr>
        <p:spPr bwMode="auto">
          <a:xfrm>
            <a:off x="503238" y="3886200"/>
            <a:ext cx="8183562" cy="1752600"/>
          </a:xfrm>
          <a:prstGeom prst="rect">
            <a:avLst/>
          </a:prstGeom>
          <a:noFill/>
          <a:ln>
            <a:miter lim="800000"/>
            <a:headEnd/>
            <a:tailEnd/>
          </a:ln>
        </p:spPr>
        <p:txBody>
          <a:bodyPr vert="horz" wrap="square" lIns="91440" tIns="45720" rIns="91440" bIns="45720" numCol="1" anchor="t" anchorCtr="0" compatLnSpc="1">
            <a:prstTxWarp prst="textNoShape">
              <a:avLst/>
            </a:prstTxWarp>
            <a:normAutofit/>
          </a:bodyPr>
          <a:lstStyle>
            <a:lvl1pPr marL="0" indent="0" algn="ctr">
              <a:buFontTx/>
              <a:buNone/>
              <a:defRPr sz="2000">
                <a:latin typeface="Comic Sans MS" pitchFamily="66" charset="0"/>
              </a:defRPr>
            </a:lvl1pPr>
          </a:lstStyle>
          <a:p>
            <a:r>
              <a:rPr lang="ja-JP" altLang="en-US" smtClean="0"/>
              <a:t>マスタ サブタイトルの書式設定</a:t>
            </a:r>
            <a:endParaRPr lang="ja-JP" altLang="en-US" dirty="0"/>
          </a:p>
        </p:txBody>
      </p:sp>
      <p:pic>
        <p:nvPicPr>
          <p:cNvPr id="6" name="Picture 2" descr="C:\Documents and Settings\kaneda\デスクトップ\新しいフォルダ (6)\images\iugonet_logo_top.png"/>
          <p:cNvPicPr>
            <a:picLocks noChangeAspect="1" noChangeArrowheads="1"/>
          </p:cNvPicPr>
          <p:nvPr userDrawn="1"/>
        </p:nvPicPr>
        <p:blipFill>
          <a:blip r:embed="rId2" cstate="print">
            <a:lum contrast="20000"/>
          </a:blip>
          <a:srcRect/>
          <a:stretch>
            <a:fillRect/>
          </a:stretch>
        </p:blipFill>
        <p:spPr bwMode="auto">
          <a:xfrm>
            <a:off x="509172" y="188640"/>
            <a:ext cx="8206204" cy="1588789"/>
          </a:xfrm>
          <a:prstGeom prst="rect">
            <a:avLst/>
          </a:prstGeom>
          <a:noFill/>
          <a:ln w="9525">
            <a:noFill/>
            <a:miter lim="800000"/>
            <a:headEnd/>
            <a:tailEnd/>
          </a:ln>
        </p:spPr>
      </p:pic>
      <p:sp>
        <p:nvSpPr>
          <p:cNvPr id="11" name="日付プレースホルダ 10"/>
          <p:cNvSpPr>
            <a:spLocks noGrp="1"/>
          </p:cNvSpPr>
          <p:nvPr>
            <p:ph type="dt" sz="half" idx="10"/>
          </p:nvPr>
        </p:nvSpPr>
        <p:spPr/>
        <p:txBody>
          <a:bodyPr/>
          <a:lstStyle/>
          <a:p>
            <a:r>
              <a:rPr lang="en-US" altLang="ja-JP" smtClean="0">
                <a:solidFill>
                  <a:srgbClr val="000000">
                    <a:tint val="75000"/>
                  </a:srgbClr>
                </a:solidFill>
              </a:rPr>
              <a:t>2016/5/23</a:t>
            </a:r>
            <a:endParaRPr lang="ja-JP" altLang="en-US" dirty="0">
              <a:solidFill>
                <a:srgbClr val="000000">
                  <a:tint val="75000"/>
                </a:srgbClr>
              </a:solidFill>
            </a:endParaRPr>
          </a:p>
        </p:txBody>
      </p:sp>
      <p:sp>
        <p:nvSpPr>
          <p:cNvPr id="12" name="スライド番号プレースホルダ 11"/>
          <p:cNvSpPr>
            <a:spLocks noGrp="1"/>
          </p:cNvSpPr>
          <p:nvPr>
            <p:ph type="sldNum" sz="quarter" idx="11"/>
          </p:nvPr>
        </p:nvSpPr>
        <p:spPr/>
        <p:txBody>
          <a:bodyPr/>
          <a:lstStyle/>
          <a:p>
            <a:pPr>
              <a:defRPr/>
            </a:pPr>
            <a:fld id="{86C2E42C-E727-CA4A-BBC1-684281922D98}" type="slidenum">
              <a:rPr lang="en-US" altLang="ja-JP" smtClean="0">
                <a:solidFill>
                  <a:srgbClr val="000000"/>
                </a:solidFill>
              </a:rPr>
              <a:pPr>
                <a:defRPr/>
              </a:pPr>
              <a:t>‹#›</a:t>
            </a:fld>
            <a:endParaRPr lang="en-US" altLang="ja-JP" dirty="0">
              <a:solidFill>
                <a:srgbClr val="000000"/>
              </a:solidFill>
            </a:endParaRPr>
          </a:p>
        </p:txBody>
      </p:sp>
      <p:sp>
        <p:nvSpPr>
          <p:cNvPr id="13" name="フッター プレースホルダ 12"/>
          <p:cNvSpPr>
            <a:spLocks noGrp="1"/>
          </p:cNvSpPr>
          <p:nvPr>
            <p:ph type="ftr" sz="quarter" idx="12"/>
          </p:nvPr>
        </p:nvSpPr>
        <p:spPr/>
        <p:txBody>
          <a:bodyPr/>
          <a:lstStyle/>
          <a:p>
            <a:r>
              <a:rPr lang="en-US" altLang="zh-CN" smtClean="0">
                <a:solidFill>
                  <a:srgbClr val="000000">
                    <a:tint val="75000"/>
                  </a:srgbClr>
                </a:solidFill>
              </a:rPr>
              <a:t>Japan Geoscience Union Meeting 2016</a:t>
            </a:r>
            <a:endParaRPr lang="ja-JP" altLang="en-US" dirty="0">
              <a:solidFill>
                <a:srgbClr val="000000">
                  <a:tint val="75000"/>
                </a:srgbClr>
              </a:solidFill>
            </a:endParaRPr>
          </a:p>
        </p:txBody>
      </p:sp>
      <p:sp>
        <p:nvSpPr>
          <p:cNvPr id="15" name="テキスト プレースホルダ 14"/>
          <p:cNvSpPr>
            <a:spLocks noGrp="1"/>
          </p:cNvSpPr>
          <p:nvPr>
            <p:ph type="body" sz="quarter" idx="13" hasCustomPrompt="1"/>
          </p:nvPr>
        </p:nvSpPr>
        <p:spPr>
          <a:xfrm>
            <a:off x="503238" y="2060575"/>
            <a:ext cx="8183562" cy="1584325"/>
          </a:xfrm>
        </p:spPr>
        <p:txBody>
          <a:bodyPr anchor="ctr">
            <a:normAutofit/>
          </a:bodyPr>
          <a:lstStyle>
            <a:lvl1pPr marL="0" indent="0" algn="ctr">
              <a:buNone/>
              <a:defRPr sz="2800">
                <a:latin typeface="Comic Sans MS" pitchFamily="66" charset="0"/>
              </a:defRPr>
            </a:lvl1pPr>
          </a:lstStyle>
          <a:p>
            <a:pPr lvl="0"/>
            <a:r>
              <a:rPr kumimoji="1" lang="ja-JP" altLang="en-US" dirty="0" smtClean="0"/>
              <a:t>スライドのタイトル</a:t>
            </a:r>
            <a:endParaRPr kumimoji="1" lang="ja-JP" altLang="en-US" dirty="0"/>
          </a:p>
        </p:txBody>
      </p:sp>
    </p:spTree>
    <p:extLst>
      <p:ext uri="{BB962C8B-B14F-4D97-AF65-F5344CB8AC3E}">
        <p14:creationId xmlns:p14="http://schemas.microsoft.com/office/powerpoint/2010/main" val="25979198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1279301"/>
            <a:ext cx="8229600" cy="4813995"/>
          </a:xfrm>
          <a:prstGeom prst="rect">
            <a:avLst/>
          </a:prstGeom>
        </p:spPr>
        <p:txBody>
          <a:bodyPr vert="horz">
            <a:normAutofit/>
          </a:bodyPr>
          <a:lstStyle>
            <a:lvl1pPr>
              <a:defRPr>
                <a:latin typeface="Comic Sans MS" pitchFamily="66" charset="0"/>
              </a:defRPr>
            </a:lvl1pPr>
            <a:lvl2pPr>
              <a:defRPr>
                <a:latin typeface="Comic Sans MS" pitchFamily="66" charset="0"/>
              </a:defRPr>
            </a:lvl2pPr>
            <a:lvl3pPr>
              <a:defRPr>
                <a:latin typeface="Comic Sans MS" pitchFamily="66" charset="0"/>
              </a:defRPr>
            </a:lvl3pPr>
            <a:lvl4pPr>
              <a:defRPr>
                <a:latin typeface="Comic Sans MS" pitchFamily="66" charset="0"/>
              </a:defRPr>
            </a:lvl4pPr>
            <a:lvl5pPr>
              <a:defRPr>
                <a:latin typeface="Comic Sans MS" pitchFamily="66" charset="0"/>
              </a:defRPr>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タイトル 4"/>
          <p:cNvSpPr>
            <a:spLocks noGrp="1"/>
          </p:cNvSpPr>
          <p:nvPr>
            <p:ph type="title"/>
          </p:nvPr>
        </p:nvSpPr>
        <p:spPr/>
        <p:txBody>
          <a:bodyPr/>
          <a:lstStyle/>
          <a:p>
            <a:r>
              <a:rPr kumimoji="1" lang="ja-JP" altLang="en-US" smtClean="0"/>
              <a:t>マスタ タイトルの書式設定</a:t>
            </a:r>
            <a:endParaRPr kumimoji="1" lang="ja-JP" altLang="en-US"/>
          </a:p>
        </p:txBody>
      </p:sp>
      <p:sp>
        <p:nvSpPr>
          <p:cNvPr id="8" name="日付プレースホルダ 7"/>
          <p:cNvSpPr>
            <a:spLocks noGrp="1"/>
          </p:cNvSpPr>
          <p:nvPr>
            <p:ph type="dt" sz="half" idx="10"/>
          </p:nvPr>
        </p:nvSpPr>
        <p:spPr/>
        <p:txBody>
          <a:bodyPr/>
          <a:lstStyle/>
          <a:p>
            <a:r>
              <a:rPr lang="en-US" altLang="ja-JP" smtClean="0">
                <a:solidFill>
                  <a:srgbClr val="000000">
                    <a:tint val="75000"/>
                  </a:srgbClr>
                </a:solidFill>
              </a:rPr>
              <a:t>2016/5/23</a:t>
            </a:r>
            <a:endParaRPr lang="ja-JP" altLang="en-US" dirty="0">
              <a:solidFill>
                <a:srgbClr val="000000">
                  <a:tint val="75000"/>
                </a:srgbClr>
              </a:solidFill>
            </a:endParaRPr>
          </a:p>
        </p:txBody>
      </p:sp>
      <p:sp>
        <p:nvSpPr>
          <p:cNvPr id="9" name="スライド番号プレースホルダ 8"/>
          <p:cNvSpPr>
            <a:spLocks noGrp="1"/>
          </p:cNvSpPr>
          <p:nvPr>
            <p:ph type="sldNum" sz="quarter" idx="11"/>
          </p:nvPr>
        </p:nvSpPr>
        <p:spPr/>
        <p:txBody>
          <a:bodyPr/>
          <a:lstStyle/>
          <a:p>
            <a:pPr>
              <a:defRPr/>
            </a:pPr>
            <a:fld id="{86C2E42C-E727-CA4A-BBC1-684281922D98}" type="slidenum">
              <a:rPr lang="en-US" altLang="ja-JP" smtClean="0">
                <a:solidFill>
                  <a:srgbClr val="000000"/>
                </a:solidFill>
              </a:rPr>
              <a:pPr>
                <a:defRPr/>
              </a:pPr>
              <a:t>‹#›</a:t>
            </a:fld>
            <a:endParaRPr lang="en-US" altLang="ja-JP" dirty="0">
              <a:solidFill>
                <a:srgbClr val="000000"/>
              </a:solidFill>
            </a:endParaRPr>
          </a:p>
        </p:txBody>
      </p:sp>
      <p:sp>
        <p:nvSpPr>
          <p:cNvPr id="10" name="フッター プレースホルダ 9"/>
          <p:cNvSpPr>
            <a:spLocks noGrp="1"/>
          </p:cNvSpPr>
          <p:nvPr>
            <p:ph type="ftr" sz="quarter" idx="12"/>
          </p:nvPr>
        </p:nvSpPr>
        <p:spPr/>
        <p:txBody>
          <a:bodyPr/>
          <a:lstStyle/>
          <a:p>
            <a:r>
              <a:rPr lang="en-US" altLang="zh-CN" smtClean="0">
                <a:solidFill>
                  <a:srgbClr val="000000">
                    <a:tint val="75000"/>
                  </a:srgbClr>
                </a:solidFill>
              </a:rPr>
              <a:t>Japan Geoscience Union Meeting 2016</a:t>
            </a:r>
            <a:endParaRPr lang="ja-JP" altLang="en-US" dirty="0">
              <a:solidFill>
                <a:srgbClr val="000000">
                  <a:tint val="75000"/>
                </a:srgbClr>
              </a:solidFill>
            </a:endParaRPr>
          </a:p>
        </p:txBody>
      </p:sp>
    </p:spTree>
    <p:extLst>
      <p:ext uri="{BB962C8B-B14F-4D97-AF65-F5344CB8AC3E}">
        <p14:creationId xmlns:p14="http://schemas.microsoft.com/office/powerpoint/2010/main" val="5424101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白紙">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CC13A7E3-B502-524E-91A1-B51C037131C6}" type="slidenum">
              <a:rPr lang="en-US" altLang="ja-JP">
                <a:solidFill>
                  <a:srgbClr val="000000"/>
                </a:solidFill>
              </a:rPr>
              <a:pPr>
                <a:defRPr/>
              </a:pPr>
              <a:t>‹#›</a:t>
            </a:fld>
            <a:endParaRPr lang="en-US" altLang="ja-JP" dirty="0">
              <a:solidFill>
                <a:srgbClr val="000000"/>
              </a:solidFill>
            </a:endParaRPr>
          </a:p>
        </p:txBody>
      </p:sp>
      <p:sp>
        <p:nvSpPr>
          <p:cNvPr id="4" name="日付プレースホルダ 3"/>
          <p:cNvSpPr>
            <a:spLocks noGrp="1"/>
          </p:cNvSpPr>
          <p:nvPr>
            <p:ph type="dt" sz="half" idx="11"/>
          </p:nvPr>
        </p:nvSpPr>
        <p:spPr/>
        <p:txBody>
          <a:bodyPr/>
          <a:lstStyle/>
          <a:p>
            <a:r>
              <a:rPr lang="en-US" altLang="ja-JP" smtClean="0">
                <a:solidFill>
                  <a:srgbClr val="000000">
                    <a:tint val="75000"/>
                  </a:srgbClr>
                </a:solidFill>
              </a:rPr>
              <a:t>2016/5/23</a:t>
            </a:r>
            <a:endParaRPr lang="ja-JP" altLang="en-US" dirty="0">
              <a:solidFill>
                <a:srgbClr val="000000">
                  <a:tint val="75000"/>
                </a:srgbClr>
              </a:solidFill>
            </a:endParaRPr>
          </a:p>
        </p:txBody>
      </p:sp>
      <p:sp>
        <p:nvSpPr>
          <p:cNvPr id="5" name="フッター プレースホルダ 4"/>
          <p:cNvSpPr>
            <a:spLocks noGrp="1"/>
          </p:cNvSpPr>
          <p:nvPr>
            <p:ph type="ftr" sz="quarter" idx="12"/>
          </p:nvPr>
        </p:nvSpPr>
        <p:spPr/>
        <p:txBody>
          <a:bodyPr/>
          <a:lstStyle/>
          <a:p>
            <a:r>
              <a:rPr lang="en-US" altLang="zh-CN" smtClean="0">
                <a:solidFill>
                  <a:srgbClr val="000000">
                    <a:tint val="75000"/>
                  </a:srgbClr>
                </a:solidFill>
              </a:rPr>
              <a:t>Japan Geoscience Union Meeting 2016</a:t>
            </a:r>
            <a:endParaRPr lang="ja-JP" altLang="en-US" dirty="0">
              <a:solidFill>
                <a:srgbClr val="000000">
                  <a:tint val="75000"/>
                </a:srgbClr>
              </a:solidFill>
            </a:endParaRPr>
          </a:p>
        </p:txBody>
      </p:sp>
    </p:spTree>
    <p:extLst>
      <p:ext uri="{BB962C8B-B14F-4D97-AF65-F5344CB8AC3E}">
        <p14:creationId xmlns:p14="http://schemas.microsoft.com/office/powerpoint/2010/main" val="10411311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763713" y="228600"/>
            <a:ext cx="6999287" cy="533400"/>
          </a:xfrm>
        </p:spPr>
        <p:txBody>
          <a:bodyPr/>
          <a:lstStyle/>
          <a:p>
            <a:r>
              <a:rPr lang="ja-JP" altLang="en-US"/>
              <a:t>マスタ タイトルの書式設定</a:t>
            </a:r>
          </a:p>
        </p:txBody>
      </p:sp>
      <p:sp>
        <p:nvSpPr>
          <p:cNvPr id="3" name="コンテンツ プレースホルダ 2"/>
          <p:cNvSpPr>
            <a:spLocks noGrp="1"/>
          </p:cNvSpPr>
          <p:nvPr>
            <p:ph idx="1"/>
          </p:nvPr>
        </p:nvSpPr>
        <p:spPr>
          <a:xfrm>
            <a:off x="457200" y="1196975"/>
            <a:ext cx="8229600" cy="49291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sldNum" sz="quarter" idx="10"/>
          </p:nvPr>
        </p:nvSpPr>
        <p:spPr>
          <a:ln/>
        </p:spPr>
        <p:txBody>
          <a:bodyPr/>
          <a:lstStyle>
            <a:lvl1pPr>
              <a:defRPr/>
            </a:lvl1pPr>
          </a:lstStyle>
          <a:p>
            <a:pPr>
              <a:defRPr/>
            </a:pPr>
            <a:fld id="{8BAC777E-4C49-4F80-858F-138E43595121}" type="slidenum">
              <a:rPr lang="en-US" altLang="ja-JP">
                <a:solidFill>
                  <a:srgbClr val="000000"/>
                </a:solidFill>
              </a:rPr>
              <a:pPr>
                <a:defRPr/>
              </a:pPr>
              <a:t>‹#›</a:t>
            </a:fld>
            <a:endParaRPr lang="en-US" altLang="ja-JP" dirty="0">
              <a:solidFill>
                <a:srgbClr val="000000"/>
              </a:solidFill>
            </a:endParaRPr>
          </a:p>
        </p:txBody>
      </p:sp>
      <p:sp>
        <p:nvSpPr>
          <p:cNvPr id="5" name="日付プレースホルダ 5"/>
          <p:cNvSpPr>
            <a:spLocks noGrp="1"/>
          </p:cNvSpPr>
          <p:nvPr>
            <p:ph type="dt" sz="half" idx="11"/>
          </p:nvPr>
        </p:nvSpPr>
        <p:spPr/>
        <p:txBody>
          <a:bodyPr/>
          <a:lstStyle>
            <a:lvl1pPr>
              <a:defRPr/>
            </a:lvl1pPr>
          </a:lstStyle>
          <a:p>
            <a:pPr>
              <a:defRPr/>
            </a:pPr>
            <a:r>
              <a:rPr lang="en-US" altLang="ja-JP" smtClean="0">
                <a:solidFill>
                  <a:srgbClr val="000000">
                    <a:tint val="75000"/>
                  </a:srgbClr>
                </a:solidFill>
              </a:rPr>
              <a:t>2016/5/23</a:t>
            </a:r>
            <a:endParaRPr lang="ja-JP" altLang="en-US" dirty="0">
              <a:solidFill>
                <a:srgbClr val="000000">
                  <a:tint val="75000"/>
                </a:srgbClr>
              </a:solidFill>
            </a:endParaRPr>
          </a:p>
        </p:txBody>
      </p:sp>
      <p:sp>
        <p:nvSpPr>
          <p:cNvPr id="6" name="フッター プレースホルダ 6"/>
          <p:cNvSpPr>
            <a:spLocks noGrp="1"/>
          </p:cNvSpPr>
          <p:nvPr>
            <p:ph type="ftr" sz="quarter" idx="12"/>
          </p:nvPr>
        </p:nvSpPr>
        <p:spPr/>
        <p:txBody>
          <a:bodyPr/>
          <a:lstStyle>
            <a:lvl1pPr>
              <a:defRPr/>
            </a:lvl1pPr>
          </a:lstStyle>
          <a:p>
            <a:pPr>
              <a:defRPr/>
            </a:pPr>
            <a:r>
              <a:rPr lang="en-US" altLang="zh-CN" smtClean="0">
                <a:solidFill>
                  <a:srgbClr val="000000">
                    <a:tint val="75000"/>
                  </a:srgbClr>
                </a:solidFill>
              </a:rPr>
              <a:t>Japan Geoscience Union Meeting 2016</a:t>
            </a:r>
            <a:endParaRPr lang="ja-JP" altLang="en-US" dirty="0">
              <a:solidFill>
                <a:srgbClr val="000000">
                  <a:tint val="75000"/>
                </a:srgbClr>
              </a:solidFill>
            </a:endParaRPr>
          </a:p>
        </p:txBody>
      </p:sp>
    </p:spTree>
    <p:extLst>
      <p:ext uri="{BB962C8B-B14F-4D97-AF65-F5344CB8AC3E}">
        <p14:creationId xmlns:p14="http://schemas.microsoft.com/office/powerpoint/2010/main" val="1694087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3_白紙">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E9753DC8-F9F4-4DA4-B990-F50ADFC69C1B}" type="slidenum">
              <a:rPr lang="ja-JP" altLang="en-US" smtClean="0">
                <a:solidFill>
                  <a:srgbClr val="000000"/>
                </a:solidFill>
              </a:rPr>
              <a:pPr/>
              <a:t>‹#›</a:t>
            </a:fld>
            <a:endParaRPr lang="ja-JP" altLang="en-US">
              <a:solidFill>
                <a:srgbClr val="000000"/>
              </a:solidFill>
            </a:endParaRPr>
          </a:p>
        </p:txBody>
      </p:sp>
      <p:sp>
        <p:nvSpPr>
          <p:cNvPr id="4" name="日付プレースホルダ 3"/>
          <p:cNvSpPr>
            <a:spLocks noGrp="1"/>
          </p:cNvSpPr>
          <p:nvPr>
            <p:ph type="dt" sz="half" idx="11"/>
          </p:nvPr>
        </p:nvSpPr>
        <p:spPr/>
        <p:txBody>
          <a:bodyPr/>
          <a:lstStyle/>
          <a:p>
            <a:r>
              <a:rPr lang="en-US" altLang="ja-JP" smtClean="0">
                <a:solidFill>
                  <a:srgbClr val="000000">
                    <a:tint val="75000"/>
                  </a:srgbClr>
                </a:solidFill>
              </a:rPr>
              <a:t>2016/5/23</a:t>
            </a:r>
            <a:endParaRPr lang="ja-JP" altLang="en-US">
              <a:solidFill>
                <a:srgbClr val="000000">
                  <a:tint val="75000"/>
                </a:srgbClr>
              </a:solidFill>
            </a:endParaRPr>
          </a:p>
        </p:txBody>
      </p:sp>
      <p:sp>
        <p:nvSpPr>
          <p:cNvPr id="5" name="フッター プレースホルダ 4"/>
          <p:cNvSpPr>
            <a:spLocks noGrp="1"/>
          </p:cNvSpPr>
          <p:nvPr>
            <p:ph type="ftr" sz="quarter" idx="12"/>
          </p:nvPr>
        </p:nvSpPr>
        <p:spPr/>
        <p:txBody>
          <a:bodyPr/>
          <a:lstStyle/>
          <a:p>
            <a:r>
              <a:rPr lang="en-US" altLang="ja-JP" smtClean="0">
                <a:solidFill>
                  <a:srgbClr val="000000">
                    <a:tint val="75000"/>
                  </a:srgbClr>
                </a:solidFill>
              </a:rPr>
              <a:t>Japan Geoscience Union Meeting 2016</a:t>
            </a:r>
            <a:endParaRPr lang="ja-JP" altLang="en-US">
              <a:solidFill>
                <a:srgbClr val="000000">
                  <a:tint val="75000"/>
                </a:srgbClr>
              </a:solidFill>
            </a:endParaRPr>
          </a:p>
        </p:txBody>
      </p:sp>
      <p:sp>
        <p:nvSpPr>
          <p:cNvPr id="6" name="タイトル 5"/>
          <p:cNvSpPr>
            <a:spLocks noGrp="1"/>
          </p:cNvSpPr>
          <p:nvPr>
            <p:ph type="title"/>
          </p:nvPr>
        </p:nvSpPr>
        <p:spPr/>
        <p:txBody>
          <a:bodyPr/>
          <a:lstStyle/>
          <a:p>
            <a:r>
              <a:rPr kumimoji="1" lang="ja-JP" altLang="en-US" smtClean="0"/>
              <a:t>マスター タイトルの書式設定</a:t>
            </a:r>
            <a:endParaRPr kumimoji="1" lang="ja-JP" altLang="en-US"/>
          </a:p>
        </p:txBody>
      </p:sp>
    </p:spTree>
    <p:extLst>
      <p:ext uri="{BB962C8B-B14F-4D97-AF65-F5344CB8AC3E}">
        <p14:creationId xmlns:p14="http://schemas.microsoft.com/office/powerpoint/2010/main" val="36630079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4_白紙">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E9753DC8-F9F4-4DA4-B990-F50ADFC69C1B}" type="slidenum">
              <a:rPr lang="ja-JP" altLang="en-US" smtClean="0">
                <a:solidFill>
                  <a:srgbClr val="000000"/>
                </a:solidFill>
              </a:rPr>
              <a:pPr/>
              <a:t>‹#›</a:t>
            </a:fld>
            <a:endParaRPr lang="ja-JP" altLang="en-US">
              <a:solidFill>
                <a:srgbClr val="000000"/>
              </a:solidFill>
            </a:endParaRPr>
          </a:p>
        </p:txBody>
      </p:sp>
      <p:sp>
        <p:nvSpPr>
          <p:cNvPr id="4" name="日付プレースホルダ 3"/>
          <p:cNvSpPr>
            <a:spLocks noGrp="1"/>
          </p:cNvSpPr>
          <p:nvPr>
            <p:ph type="dt" sz="half" idx="11"/>
          </p:nvPr>
        </p:nvSpPr>
        <p:spPr/>
        <p:txBody>
          <a:bodyPr/>
          <a:lstStyle/>
          <a:p>
            <a:r>
              <a:rPr lang="en-US" altLang="ja-JP" smtClean="0">
                <a:solidFill>
                  <a:srgbClr val="000000">
                    <a:tint val="75000"/>
                  </a:srgbClr>
                </a:solidFill>
              </a:rPr>
              <a:t>2016/5/23</a:t>
            </a:r>
            <a:endParaRPr lang="ja-JP" altLang="en-US">
              <a:solidFill>
                <a:srgbClr val="000000">
                  <a:tint val="75000"/>
                </a:srgbClr>
              </a:solidFill>
            </a:endParaRPr>
          </a:p>
        </p:txBody>
      </p:sp>
      <p:sp>
        <p:nvSpPr>
          <p:cNvPr id="5" name="フッター プレースホルダ 4"/>
          <p:cNvSpPr>
            <a:spLocks noGrp="1"/>
          </p:cNvSpPr>
          <p:nvPr>
            <p:ph type="ftr" sz="quarter" idx="12"/>
          </p:nvPr>
        </p:nvSpPr>
        <p:spPr/>
        <p:txBody>
          <a:bodyPr/>
          <a:lstStyle/>
          <a:p>
            <a:r>
              <a:rPr lang="en-US" altLang="ja-JP" smtClean="0">
                <a:solidFill>
                  <a:srgbClr val="000000">
                    <a:tint val="75000"/>
                  </a:srgbClr>
                </a:solidFill>
              </a:rPr>
              <a:t>Japan Geoscience Union Meeting 2016</a:t>
            </a:r>
            <a:endParaRPr lang="ja-JP" altLang="en-US">
              <a:solidFill>
                <a:srgbClr val="000000">
                  <a:tint val="75000"/>
                </a:srgbClr>
              </a:solidFill>
            </a:endParaRPr>
          </a:p>
        </p:txBody>
      </p:sp>
      <p:sp>
        <p:nvSpPr>
          <p:cNvPr id="6" name="タイトル 5"/>
          <p:cNvSpPr>
            <a:spLocks noGrp="1"/>
          </p:cNvSpPr>
          <p:nvPr>
            <p:ph type="title"/>
          </p:nvPr>
        </p:nvSpPr>
        <p:spPr/>
        <p:txBody>
          <a:bodyPr/>
          <a:lstStyle/>
          <a:p>
            <a:r>
              <a:rPr kumimoji="1" lang="ja-JP" altLang="en-US" smtClean="0"/>
              <a:t>マスター タイトルの書式設定</a:t>
            </a:r>
            <a:endParaRPr kumimoji="1" lang="ja-JP" altLang="en-US"/>
          </a:p>
        </p:txBody>
      </p:sp>
    </p:spTree>
    <p:extLst>
      <p:ext uri="{BB962C8B-B14F-4D97-AF65-F5344CB8AC3E}">
        <p14:creationId xmlns:p14="http://schemas.microsoft.com/office/powerpoint/2010/main" val="2442705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5" descr="iugonet_logo_top"/>
          <p:cNvPicPr>
            <a:picLocks noChangeAspect="1" noChangeArrowheads="1"/>
          </p:cNvPicPr>
          <p:nvPr/>
        </p:nvPicPr>
        <p:blipFill>
          <a:blip r:embed="rId2" cstate="print"/>
          <a:srcRect/>
          <a:stretch>
            <a:fillRect/>
          </a:stretch>
        </p:blipFill>
        <p:spPr bwMode="auto">
          <a:xfrm>
            <a:off x="503238" y="188913"/>
            <a:ext cx="8183562" cy="1655762"/>
          </a:xfrm>
          <a:prstGeom prst="rect">
            <a:avLst/>
          </a:prstGeom>
          <a:noFill/>
          <a:ln w="9525">
            <a:noFill/>
            <a:miter lim="800000"/>
            <a:headEnd/>
            <a:tailEnd/>
          </a:ln>
        </p:spPr>
      </p:pic>
      <p:sp>
        <p:nvSpPr>
          <p:cNvPr id="109570" name="Rectangle 2"/>
          <p:cNvSpPr>
            <a:spLocks noGrp="1" noChangeArrowheads="1"/>
          </p:cNvSpPr>
          <p:nvPr>
            <p:ph type="ctrTitle"/>
          </p:nvPr>
        </p:nvSpPr>
        <p:spPr>
          <a:xfrm>
            <a:off x="468313" y="2130425"/>
            <a:ext cx="8218487" cy="1470025"/>
          </a:xfrm>
          <a:noFill/>
        </p:spPr>
        <p:txBody>
          <a:bodyPr/>
          <a:lstStyle>
            <a:lvl1pPr>
              <a:defRPr/>
            </a:lvl1pPr>
          </a:lstStyle>
          <a:p>
            <a:r>
              <a:rPr lang="ja-JP" altLang="en-US" smtClean="0"/>
              <a:t>マスター タイトルの書式設定</a:t>
            </a:r>
            <a:endParaRPr lang="ja-JP" altLang="en-US"/>
          </a:p>
        </p:txBody>
      </p:sp>
      <p:sp>
        <p:nvSpPr>
          <p:cNvPr id="109578" name="Rectangle 10"/>
          <p:cNvSpPr>
            <a:spLocks noGrp="1" noChangeArrowheads="1"/>
          </p:cNvSpPr>
          <p:nvPr>
            <p:ph type="subTitle" sz="quarter" idx="1"/>
          </p:nvPr>
        </p:nvSpPr>
        <p:spPr bwMode="auto">
          <a:xfrm>
            <a:off x="503238" y="3886200"/>
            <a:ext cx="8183562" cy="1752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lgn="ctr">
              <a:buFontTx/>
              <a:buNone/>
              <a:defRPr/>
            </a:lvl1pPr>
          </a:lstStyle>
          <a:p>
            <a:r>
              <a:rPr lang="ja-JP" altLang="en-US" smtClean="0"/>
              <a:t>マスター サブタイトルの書式設定</a:t>
            </a:r>
            <a:endParaRPr lang="ja-JP" altLang="en-US"/>
          </a:p>
        </p:txBody>
      </p:sp>
      <p:sp>
        <p:nvSpPr>
          <p:cNvPr id="5" name="Rectangle 6"/>
          <p:cNvSpPr>
            <a:spLocks noGrp="1" noChangeArrowheads="1"/>
          </p:cNvSpPr>
          <p:nvPr>
            <p:ph type="sldNum" sz="quarter" idx="10"/>
          </p:nvPr>
        </p:nvSpPr>
        <p:spPr>
          <a:xfrm>
            <a:off x="6553200" y="6245225"/>
            <a:ext cx="2133600" cy="476250"/>
          </a:xfrm>
        </p:spPr>
        <p:txBody>
          <a:bodyPr/>
          <a:lstStyle>
            <a:lvl1pPr>
              <a:defRPr/>
            </a:lvl1pPr>
          </a:lstStyle>
          <a:p>
            <a:fld id="{D8D131C4-CC0A-4B1F-BF95-E23A3B4BB34C}" type="slidenum">
              <a:rPr lang="ja-JP" altLang="en-US" smtClean="0">
                <a:solidFill>
                  <a:srgbClr val="000000"/>
                </a:solidFill>
              </a:rPr>
              <a:pPr/>
              <a:t>‹#›</a:t>
            </a:fld>
            <a:endParaRPr lang="ja-JP" altLang="en-US">
              <a:solidFill>
                <a:srgbClr val="000000"/>
              </a:solidFill>
            </a:endParaRPr>
          </a:p>
        </p:txBody>
      </p:sp>
      <p:sp>
        <p:nvSpPr>
          <p:cNvPr id="6" name="日付プレースホルダ 5"/>
          <p:cNvSpPr>
            <a:spLocks noGrp="1"/>
          </p:cNvSpPr>
          <p:nvPr>
            <p:ph type="dt" sz="half" idx="11"/>
          </p:nvPr>
        </p:nvSpPr>
        <p:spPr/>
        <p:txBody>
          <a:bodyPr/>
          <a:lstStyle/>
          <a:p>
            <a:r>
              <a:rPr lang="en-US" altLang="ja-JP" smtClean="0">
                <a:solidFill>
                  <a:srgbClr val="000000">
                    <a:tint val="75000"/>
                  </a:srgbClr>
                </a:solidFill>
              </a:rPr>
              <a:t>2016/5/23</a:t>
            </a:r>
            <a:endParaRPr lang="ja-JP" altLang="en-US">
              <a:solidFill>
                <a:srgbClr val="000000">
                  <a:tint val="75000"/>
                </a:srgbClr>
              </a:solidFill>
            </a:endParaRPr>
          </a:p>
        </p:txBody>
      </p:sp>
    </p:spTree>
    <p:extLst>
      <p:ext uri="{BB962C8B-B14F-4D97-AF65-F5344CB8AC3E}">
        <p14:creationId xmlns:p14="http://schemas.microsoft.com/office/powerpoint/2010/main" val="30058852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_白紙">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E9753DC8-F9F4-4DA4-B990-F50ADFC69C1B}" type="slidenum">
              <a:rPr lang="ja-JP" altLang="en-US" smtClean="0">
                <a:solidFill>
                  <a:srgbClr val="000000"/>
                </a:solidFill>
              </a:rPr>
              <a:pPr/>
              <a:t>‹#›</a:t>
            </a:fld>
            <a:endParaRPr lang="ja-JP" altLang="en-US">
              <a:solidFill>
                <a:srgbClr val="000000"/>
              </a:solidFill>
            </a:endParaRPr>
          </a:p>
        </p:txBody>
      </p:sp>
      <p:sp>
        <p:nvSpPr>
          <p:cNvPr id="4" name="日付プレースホルダ 3"/>
          <p:cNvSpPr>
            <a:spLocks noGrp="1"/>
          </p:cNvSpPr>
          <p:nvPr>
            <p:ph type="dt" sz="half" idx="11"/>
          </p:nvPr>
        </p:nvSpPr>
        <p:spPr/>
        <p:txBody>
          <a:bodyPr/>
          <a:lstStyle/>
          <a:p>
            <a:r>
              <a:rPr lang="en-US" altLang="ja-JP" smtClean="0">
                <a:solidFill>
                  <a:srgbClr val="000000">
                    <a:tint val="75000"/>
                  </a:srgbClr>
                </a:solidFill>
              </a:rPr>
              <a:t>2016/5/23</a:t>
            </a:r>
            <a:endParaRPr lang="ja-JP" altLang="en-US">
              <a:solidFill>
                <a:srgbClr val="000000">
                  <a:tint val="75000"/>
                </a:srgbClr>
              </a:solidFill>
            </a:endParaRPr>
          </a:p>
        </p:txBody>
      </p:sp>
      <p:sp>
        <p:nvSpPr>
          <p:cNvPr id="5" name="フッター プレースホルダ 4"/>
          <p:cNvSpPr>
            <a:spLocks noGrp="1"/>
          </p:cNvSpPr>
          <p:nvPr>
            <p:ph type="ftr" sz="quarter" idx="12"/>
          </p:nvPr>
        </p:nvSpPr>
        <p:spPr/>
        <p:txBody>
          <a:bodyPr/>
          <a:lstStyle/>
          <a:p>
            <a:r>
              <a:rPr lang="en-US" altLang="ja-JP" smtClean="0">
                <a:solidFill>
                  <a:srgbClr val="000000">
                    <a:tint val="75000"/>
                  </a:srgbClr>
                </a:solidFill>
              </a:rPr>
              <a:t>Japan Geoscience Union Meeting 2016</a:t>
            </a:r>
            <a:endParaRPr lang="ja-JP" altLang="en-US">
              <a:solidFill>
                <a:srgbClr val="000000">
                  <a:tint val="75000"/>
                </a:srgbClr>
              </a:solidFill>
            </a:endParaRPr>
          </a:p>
        </p:txBody>
      </p:sp>
      <p:sp>
        <p:nvSpPr>
          <p:cNvPr id="6" name="タイトル 5"/>
          <p:cNvSpPr>
            <a:spLocks noGrp="1"/>
          </p:cNvSpPr>
          <p:nvPr>
            <p:ph type="title"/>
          </p:nvPr>
        </p:nvSpPr>
        <p:spPr/>
        <p:txBody>
          <a:bodyPr/>
          <a:lstStyle/>
          <a:p>
            <a:r>
              <a:rPr kumimoji="1" lang="ja-JP" altLang="en-US" smtClean="0"/>
              <a:t>マスター タイトルの書式設定</a:t>
            </a:r>
            <a:endParaRPr kumimoji="1" lang="ja-JP" altLang="en-US"/>
          </a:p>
        </p:txBody>
      </p:sp>
    </p:spTree>
    <p:extLst>
      <p:ext uri="{BB962C8B-B14F-4D97-AF65-F5344CB8AC3E}">
        <p14:creationId xmlns:p14="http://schemas.microsoft.com/office/powerpoint/2010/main" val="3591788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763713" y="228600"/>
            <a:ext cx="6999287" cy="533400"/>
          </a:xfrm>
        </p:spPr>
        <p:txBody>
          <a:bodyPr/>
          <a:lstStyle/>
          <a:p>
            <a:r>
              <a:rPr lang="ja-JP" altLang="en-US"/>
              <a:t>マスタ タイトルの書式設定</a:t>
            </a:r>
          </a:p>
        </p:txBody>
      </p:sp>
      <p:sp>
        <p:nvSpPr>
          <p:cNvPr id="3" name="コンテンツ プレースホルダ 2"/>
          <p:cNvSpPr>
            <a:spLocks noGrp="1"/>
          </p:cNvSpPr>
          <p:nvPr>
            <p:ph idx="1"/>
          </p:nvPr>
        </p:nvSpPr>
        <p:spPr>
          <a:xfrm>
            <a:off x="457200" y="1196975"/>
            <a:ext cx="8229600" cy="49291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sldNum" sz="quarter" idx="10"/>
          </p:nvPr>
        </p:nvSpPr>
        <p:spPr>
          <a:ln/>
        </p:spPr>
        <p:txBody>
          <a:bodyPr/>
          <a:lstStyle>
            <a:lvl1pPr>
              <a:defRPr/>
            </a:lvl1pPr>
          </a:lstStyle>
          <a:p>
            <a:pPr>
              <a:defRPr/>
            </a:pPr>
            <a:fld id="{4CF7CD4B-32E6-4826-B612-B578C6DB8E58}" type="slidenum">
              <a:rPr lang="en-US" altLang="ja-JP"/>
              <a:pPr>
                <a:defRPr/>
              </a:pPr>
              <a:t>‹#›</a:t>
            </a:fld>
            <a:endParaRPr lang="en-US" altLang="ja-JP" dirty="0"/>
          </a:p>
        </p:txBody>
      </p:sp>
      <p:sp>
        <p:nvSpPr>
          <p:cNvPr id="5" name="日付プレースホルダ 5"/>
          <p:cNvSpPr>
            <a:spLocks noGrp="1"/>
          </p:cNvSpPr>
          <p:nvPr>
            <p:ph type="dt" sz="half" idx="11"/>
          </p:nvPr>
        </p:nvSpPr>
        <p:spPr/>
        <p:txBody>
          <a:bodyPr/>
          <a:lstStyle>
            <a:lvl1pPr>
              <a:defRPr/>
            </a:lvl1pPr>
          </a:lstStyle>
          <a:p>
            <a:pPr>
              <a:defRPr/>
            </a:pPr>
            <a:r>
              <a:rPr lang="en-US" altLang="ja-JP" smtClean="0"/>
              <a:t>2017/03/01</a:t>
            </a:r>
            <a:endParaRPr lang="ja-JP" altLang="en-US" dirty="0"/>
          </a:p>
        </p:txBody>
      </p:sp>
      <p:sp>
        <p:nvSpPr>
          <p:cNvPr id="6" name="フッター プレースホルダ 6"/>
          <p:cNvSpPr>
            <a:spLocks noGrp="1"/>
          </p:cNvSpPr>
          <p:nvPr>
            <p:ph type="ftr" sz="quarter" idx="12"/>
          </p:nvPr>
        </p:nvSpPr>
        <p:spPr/>
        <p:txBody>
          <a:bodyPr/>
          <a:lstStyle>
            <a:lvl1pPr>
              <a:defRPr/>
            </a:lvl1pPr>
          </a:lstStyle>
          <a:p>
            <a:pPr>
              <a:defRPr/>
            </a:pPr>
            <a:r>
              <a:rPr lang="ja-JP" altLang="en-US" smtClean="0"/>
              <a:t>第</a:t>
            </a:r>
            <a:r>
              <a:rPr lang="en-US" altLang="ja-JP" smtClean="0"/>
              <a:t>4</a:t>
            </a:r>
            <a:r>
              <a:rPr lang="ja-JP" altLang="en-US" smtClean="0"/>
              <a:t>回オープンサイエンスデータ推進ワークショップ</a:t>
            </a:r>
            <a:endParaRPr lang="ja-JP" alt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763713" y="228600"/>
            <a:ext cx="6999287" cy="533400"/>
          </a:xfrm>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a:xfrm>
            <a:off x="457200" y="1600200"/>
            <a:ext cx="8229600" cy="4525963"/>
          </a:xfrm>
          <a:prstGeom prst="rect">
            <a:avLst/>
          </a:prstGeom>
        </p:spPr>
        <p:txBody>
          <a:bodyPr vert="horz">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4" name="Rectangle 6"/>
          <p:cNvSpPr>
            <a:spLocks noGrp="1" noChangeArrowheads="1"/>
          </p:cNvSpPr>
          <p:nvPr>
            <p:ph type="sldNum" sz="quarter" idx="10"/>
          </p:nvPr>
        </p:nvSpPr>
        <p:spPr>
          <a:ln/>
        </p:spPr>
        <p:txBody>
          <a:bodyPr/>
          <a:lstStyle>
            <a:lvl1pPr>
              <a:defRPr/>
            </a:lvl1pPr>
          </a:lstStyle>
          <a:p>
            <a:fld id="{D8D131C4-CC0A-4B1F-BF95-E23A3B4BB34C}" type="slidenum">
              <a:rPr lang="ja-JP" altLang="en-US" smtClean="0">
                <a:solidFill>
                  <a:srgbClr val="000000"/>
                </a:solidFill>
              </a:rPr>
              <a:pPr/>
              <a:t>‹#›</a:t>
            </a:fld>
            <a:endParaRPr lang="ja-JP" altLang="en-US">
              <a:solidFill>
                <a:srgbClr val="000000"/>
              </a:solidFill>
            </a:endParaRPr>
          </a:p>
        </p:txBody>
      </p:sp>
      <p:sp>
        <p:nvSpPr>
          <p:cNvPr id="5" name="日付プレースホルダ 4"/>
          <p:cNvSpPr>
            <a:spLocks noGrp="1"/>
          </p:cNvSpPr>
          <p:nvPr>
            <p:ph type="dt" sz="half" idx="11"/>
          </p:nvPr>
        </p:nvSpPr>
        <p:spPr/>
        <p:txBody>
          <a:bodyPr/>
          <a:lstStyle/>
          <a:p>
            <a:r>
              <a:rPr lang="en-US" altLang="ja-JP" smtClean="0">
                <a:solidFill>
                  <a:srgbClr val="000000">
                    <a:tint val="75000"/>
                  </a:srgbClr>
                </a:solidFill>
              </a:rPr>
              <a:t>2016/5/23</a:t>
            </a:r>
            <a:endParaRPr lang="ja-JP" altLang="en-US">
              <a:solidFill>
                <a:srgbClr val="000000">
                  <a:tint val="75000"/>
                </a:srgbClr>
              </a:solidFill>
            </a:endParaRPr>
          </a:p>
        </p:txBody>
      </p:sp>
      <p:sp>
        <p:nvSpPr>
          <p:cNvPr id="6" name="フッター プレースホルダ 5"/>
          <p:cNvSpPr>
            <a:spLocks noGrp="1"/>
          </p:cNvSpPr>
          <p:nvPr>
            <p:ph type="ftr" sz="quarter" idx="12"/>
          </p:nvPr>
        </p:nvSpPr>
        <p:spPr/>
        <p:txBody>
          <a:bodyPr/>
          <a:lstStyle/>
          <a:p>
            <a:r>
              <a:rPr lang="en-US" altLang="ja-JP" smtClean="0">
                <a:solidFill>
                  <a:srgbClr val="000000">
                    <a:tint val="75000"/>
                  </a:srgbClr>
                </a:solidFill>
              </a:rPr>
              <a:t>Japan Geoscience Union Meeting 2016</a:t>
            </a:r>
            <a:endParaRPr lang="ja-JP" altLang="en-US">
              <a:solidFill>
                <a:srgbClr val="000000">
                  <a:tint val="75000"/>
                </a:srgbClr>
              </a:solidFill>
            </a:endParaRPr>
          </a:p>
        </p:txBody>
      </p:sp>
    </p:spTree>
    <p:extLst>
      <p:ext uri="{BB962C8B-B14F-4D97-AF65-F5344CB8AC3E}">
        <p14:creationId xmlns:p14="http://schemas.microsoft.com/office/powerpoint/2010/main" val="42501270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マスタ タイトルの書式設定</a:t>
            </a:r>
            <a:endParaRPr lang="ja-JP" alt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B382E0CE-B933-D846-80FD-40CBE4A4445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1449452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spTree>
      <p:nvGrpSpPr>
        <p:cNvPr id="1" name=""/>
        <p:cNvGrpSpPr/>
        <p:nvPr/>
      </p:nvGrpSpPr>
      <p:grpSpPr>
        <a:xfrm>
          <a:off x="0" y="0"/>
          <a:ext cx="0" cy="0"/>
          <a:chOff x="0" y="0"/>
          <a:chExt cx="0" cy="0"/>
        </a:xfrm>
      </p:grpSpPr>
      <p:pic>
        <p:nvPicPr>
          <p:cNvPr id="4" name="Picture 2" descr="C:\Documents and Settings\kaneda\デスクトップ\新しいフォルダ (6)\images\iugonet_logo_top.png"/>
          <p:cNvPicPr>
            <a:picLocks noChangeAspect="1" noChangeArrowheads="1"/>
          </p:cNvPicPr>
          <p:nvPr userDrawn="1"/>
        </p:nvPicPr>
        <p:blipFill>
          <a:blip r:embed="rId2">
            <a:lum contrast="20000"/>
          </a:blip>
          <a:srcRect/>
          <a:stretch>
            <a:fillRect/>
          </a:stretch>
        </p:blipFill>
        <p:spPr bwMode="auto">
          <a:xfrm>
            <a:off x="509588" y="188913"/>
            <a:ext cx="8205787" cy="1589087"/>
          </a:xfrm>
          <a:prstGeom prst="rect">
            <a:avLst/>
          </a:prstGeom>
          <a:noFill/>
          <a:ln w="9525">
            <a:noFill/>
            <a:miter lim="800000"/>
            <a:headEnd/>
            <a:tailEnd/>
          </a:ln>
        </p:spPr>
      </p:pic>
      <p:sp>
        <p:nvSpPr>
          <p:cNvPr id="109578" name="Rectangle 10"/>
          <p:cNvSpPr>
            <a:spLocks noGrp="1" noChangeArrowheads="1"/>
          </p:cNvSpPr>
          <p:nvPr>
            <p:ph type="subTitle" sz="quarter" idx="1"/>
          </p:nvPr>
        </p:nvSpPr>
        <p:spPr bwMode="auto">
          <a:xfrm>
            <a:off x="503238" y="3886200"/>
            <a:ext cx="8183562" cy="1752600"/>
          </a:xfrm>
          <a:prstGeom prst="rect">
            <a:avLst/>
          </a:prstGeom>
          <a:noFill/>
          <a:ln>
            <a:miter lim="800000"/>
            <a:headEnd/>
            <a:tailEnd/>
          </a:ln>
        </p:spPr>
        <p:txBody>
          <a:bodyPr>
            <a:normAutofit/>
          </a:bodyPr>
          <a:lstStyle>
            <a:lvl1pPr marL="0" indent="0" algn="ctr">
              <a:buFontTx/>
              <a:buNone/>
              <a:defRPr sz="2000">
                <a:latin typeface="Comic Sans MS" pitchFamily="66" charset="0"/>
              </a:defRPr>
            </a:lvl1pPr>
          </a:lstStyle>
          <a:p>
            <a:r>
              <a:rPr lang="ja-JP" altLang="en-US" smtClean="0"/>
              <a:t>マスタ サブタイトルの書式設定</a:t>
            </a:r>
            <a:endParaRPr lang="ja-JP" altLang="en-US" dirty="0"/>
          </a:p>
        </p:txBody>
      </p:sp>
      <p:sp>
        <p:nvSpPr>
          <p:cNvPr id="15" name="テキスト プレースホルダ 14"/>
          <p:cNvSpPr>
            <a:spLocks noGrp="1"/>
          </p:cNvSpPr>
          <p:nvPr>
            <p:ph type="body" sz="quarter" idx="13"/>
          </p:nvPr>
        </p:nvSpPr>
        <p:spPr>
          <a:xfrm>
            <a:off x="503238" y="2060575"/>
            <a:ext cx="8183562" cy="1584325"/>
          </a:xfrm>
        </p:spPr>
        <p:txBody>
          <a:bodyPr anchor="ctr">
            <a:normAutofit/>
          </a:bodyPr>
          <a:lstStyle>
            <a:lvl1pPr marL="0" indent="0" algn="ctr">
              <a:buNone/>
              <a:defRPr sz="2800">
                <a:latin typeface="Comic Sans MS" pitchFamily="66" charset="0"/>
              </a:defRPr>
            </a:lvl1pPr>
          </a:lstStyle>
          <a:p>
            <a:pPr lvl="0"/>
            <a:r>
              <a:rPr lang="ja-JP" altLang="en-US" dirty="0" smtClean="0"/>
              <a:t>マスタ テキストの書式設定</a:t>
            </a:r>
          </a:p>
        </p:txBody>
      </p:sp>
      <p:sp>
        <p:nvSpPr>
          <p:cNvPr id="5" name="日付プレースホルダ 10"/>
          <p:cNvSpPr>
            <a:spLocks noGrp="1"/>
          </p:cNvSpPr>
          <p:nvPr>
            <p:ph type="dt" sz="half" idx="14"/>
          </p:nvPr>
        </p:nvSpPr>
        <p:spPr/>
        <p:txBody>
          <a:bodyPr/>
          <a:lstStyle>
            <a:lvl1pPr>
              <a:defRPr/>
            </a:lvl1pPr>
          </a:lstStyle>
          <a:p>
            <a:pPr>
              <a:defRPr/>
            </a:pPr>
            <a:r>
              <a:rPr lang="en-US" altLang="ja-JP" smtClean="0">
                <a:solidFill>
                  <a:srgbClr val="000000">
                    <a:tint val="75000"/>
                  </a:srgbClr>
                </a:solidFill>
              </a:rPr>
              <a:t>2016/5/23</a:t>
            </a:r>
            <a:endParaRPr lang="ja-JP" altLang="en-US" dirty="0">
              <a:solidFill>
                <a:srgbClr val="000000">
                  <a:tint val="75000"/>
                </a:srgbClr>
              </a:solidFill>
            </a:endParaRPr>
          </a:p>
        </p:txBody>
      </p:sp>
      <p:sp>
        <p:nvSpPr>
          <p:cNvPr id="6" name="スライド番号プレースホルダ 11"/>
          <p:cNvSpPr>
            <a:spLocks noGrp="1"/>
          </p:cNvSpPr>
          <p:nvPr>
            <p:ph type="sldNum" sz="quarter" idx="15"/>
          </p:nvPr>
        </p:nvSpPr>
        <p:spPr/>
        <p:txBody>
          <a:bodyPr/>
          <a:lstStyle>
            <a:lvl1pPr>
              <a:defRPr/>
            </a:lvl1pPr>
          </a:lstStyle>
          <a:p>
            <a:pPr>
              <a:defRPr/>
            </a:pPr>
            <a:fld id="{5FBA40C9-FA42-45E8-9750-329168886F81}" type="slidenum">
              <a:rPr lang="en-US" altLang="ja-JP">
                <a:solidFill>
                  <a:srgbClr val="000000"/>
                </a:solidFill>
              </a:rPr>
              <a:pPr>
                <a:defRPr/>
              </a:pPr>
              <a:t>‹#›</a:t>
            </a:fld>
            <a:endParaRPr lang="en-US" altLang="ja-JP" dirty="0">
              <a:solidFill>
                <a:srgbClr val="000000"/>
              </a:solidFill>
            </a:endParaRPr>
          </a:p>
        </p:txBody>
      </p:sp>
      <p:sp>
        <p:nvSpPr>
          <p:cNvPr id="7" name="フッター プレースホルダ 12"/>
          <p:cNvSpPr>
            <a:spLocks noGrp="1"/>
          </p:cNvSpPr>
          <p:nvPr>
            <p:ph type="ftr" sz="quarter" idx="16"/>
          </p:nvPr>
        </p:nvSpPr>
        <p:spPr/>
        <p:txBody>
          <a:bodyPr/>
          <a:lstStyle>
            <a:lvl1pPr>
              <a:defRPr/>
            </a:lvl1pPr>
          </a:lstStyle>
          <a:p>
            <a:pPr>
              <a:defRPr/>
            </a:pPr>
            <a:r>
              <a:rPr lang="en-US" altLang="zh-CN" smtClean="0">
                <a:solidFill>
                  <a:srgbClr val="000000">
                    <a:tint val="75000"/>
                  </a:srgbClr>
                </a:solidFill>
              </a:rPr>
              <a:t>Japan Geoscience Union Meeting 2016</a:t>
            </a:r>
            <a:endParaRPr lang="ja-JP" altLang="en-US" dirty="0">
              <a:solidFill>
                <a:srgbClr val="000000">
                  <a:tint val="75000"/>
                </a:srgbClr>
              </a:solidFill>
            </a:endParaRPr>
          </a:p>
        </p:txBody>
      </p:sp>
    </p:spTree>
    <p:extLst>
      <p:ext uri="{BB962C8B-B14F-4D97-AF65-F5344CB8AC3E}">
        <p14:creationId xmlns:p14="http://schemas.microsoft.com/office/powerpoint/2010/main" val="16780945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1279301"/>
            <a:ext cx="8229600" cy="4813995"/>
          </a:xfrm>
          <a:prstGeom prst="rect">
            <a:avLst/>
          </a:prstGeom>
        </p:spPr>
        <p:txBody>
          <a:bodyPr>
            <a:normAutofit/>
          </a:bodyPr>
          <a:lstStyle>
            <a:lvl1pPr>
              <a:defRPr>
                <a:latin typeface="Comic Sans MS" pitchFamily="66" charset="0"/>
              </a:defRPr>
            </a:lvl1pPr>
            <a:lvl2pPr>
              <a:defRPr>
                <a:latin typeface="Comic Sans MS" pitchFamily="66" charset="0"/>
              </a:defRPr>
            </a:lvl2pPr>
            <a:lvl3pPr>
              <a:defRPr>
                <a:latin typeface="Comic Sans MS" pitchFamily="66" charset="0"/>
              </a:defRPr>
            </a:lvl3pPr>
            <a:lvl4pPr>
              <a:defRPr>
                <a:latin typeface="Comic Sans MS" pitchFamily="66" charset="0"/>
              </a:defRPr>
            </a:lvl4pPr>
            <a:lvl5pPr>
              <a:defRPr>
                <a:latin typeface="Comic Sans MS" pitchFamily="66" charset="0"/>
              </a:defRPr>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タイトル 4"/>
          <p:cNvSpPr>
            <a:spLocks noGrp="1"/>
          </p:cNvSpPr>
          <p:nvPr>
            <p:ph type="title"/>
          </p:nvPr>
        </p:nvSpPr>
        <p:spPr/>
        <p:txBody>
          <a:bodyPr/>
          <a:lstStyle/>
          <a:p>
            <a:r>
              <a:rPr lang="ja-JP" altLang="en-US" smtClean="0"/>
              <a:t>マスタ タイトルの書式設定</a:t>
            </a:r>
            <a:endParaRPr lang="ja-JP" altLang="en-US"/>
          </a:p>
        </p:txBody>
      </p:sp>
      <p:sp>
        <p:nvSpPr>
          <p:cNvPr id="4" name="Rectangle 6"/>
          <p:cNvSpPr>
            <a:spLocks noGrp="1" noChangeArrowheads="1"/>
          </p:cNvSpPr>
          <p:nvPr>
            <p:ph type="sldNum" sz="quarter" idx="10"/>
          </p:nvPr>
        </p:nvSpPr>
        <p:spPr>
          <a:ln/>
        </p:spPr>
        <p:txBody>
          <a:bodyPr/>
          <a:lstStyle>
            <a:lvl1pPr>
              <a:defRPr/>
            </a:lvl1pPr>
          </a:lstStyle>
          <a:p>
            <a:pPr>
              <a:defRPr/>
            </a:pPr>
            <a:fld id="{7FD780E7-0F34-4521-9692-9CB48254303E}" type="slidenum">
              <a:rPr lang="en-US" altLang="ja-JP">
                <a:solidFill>
                  <a:srgbClr val="000000"/>
                </a:solidFill>
              </a:rPr>
              <a:pPr>
                <a:defRPr/>
              </a:pPr>
              <a:t>‹#›</a:t>
            </a:fld>
            <a:endParaRPr lang="en-US" altLang="ja-JP" dirty="0">
              <a:solidFill>
                <a:srgbClr val="000000"/>
              </a:solidFill>
            </a:endParaRPr>
          </a:p>
        </p:txBody>
      </p:sp>
      <p:sp>
        <p:nvSpPr>
          <p:cNvPr id="6" name="日付プレースホルダ 5"/>
          <p:cNvSpPr>
            <a:spLocks noGrp="1"/>
          </p:cNvSpPr>
          <p:nvPr>
            <p:ph type="dt" sz="half" idx="11"/>
          </p:nvPr>
        </p:nvSpPr>
        <p:spPr/>
        <p:txBody>
          <a:bodyPr/>
          <a:lstStyle>
            <a:lvl1pPr>
              <a:defRPr/>
            </a:lvl1pPr>
          </a:lstStyle>
          <a:p>
            <a:pPr>
              <a:defRPr/>
            </a:pPr>
            <a:r>
              <a:rPr lang="en-US" altLang="ja-JP" smtClean="0">
                <a:solidFill>
                  <a:srgbClr val="000000">
                    <a:tint val="75000"/>
                  </a:srgbClr>
                </a:solidFill>
              </a:rPr>
              <a:t>2016/5/23</a:t>
            </a:r>
            <a:endParaRPr lang="ja-JP" altLang="en-US" dirty="0">
              <a:solidFill>
                <a:srgbClr val="000000">
                  <a:tint val="75000"/>
                </a:srgbClr>
              </a:solidFill>
            </a:endParaRPr>
          </a:p>
        </p:txBody>
      </p:sp>
      <p:sp>
        <p:nvSpPr>
          <p:cNvPr id="7" name="フッター プレースホルダ 6"/>
          <p:cNvSpPr>
            <a:spLocks noGrp="1"/>
          </p:cNvSpPr>
          <p:nvPr>
            <p:ph type="ftr" sz="quarter" idx="12"/>
          </p:nvPr>
        </p:nvSpPr>
        <p:spPr/>
        <p:txBody>
          <a:bodyPr/>
          <a:lstStyle>
            <a:lvl1pPr>
              <a:defRPr/>
            </a:lvl1pPr>
          </a:lstStyle>
          <a:p>
            <a:pPr>
              <a:defRPr/>
            </a:pPr>
            <a:r>
              <a:rPr lang="en-US" altLang="zh-CN" smtClean="0">
                <a:solidFill>
                  <a:srgbClr val="000000">
                    <a:tint val="75000"/>
                  </a:srgbClr>
                </a:solidFill>
              </a:rPr>
              <a:t>Japan Geoscience Union Meeting 2016</a:t>
            </a:r>
            <a:endParaRPr lang="ja-JP" altLang="en-US" dirty="0">
              <a:solidFill>
                <a:srgbClr val="000000">
                  <a:tint val="75000"/>
                </a:srgbClr>
              </a:solidFill>
            </a:endParaRPr>
          </a:p>
        </p:txBody>
      </p:sp>
    </p:spTree>
    <p:extLst>
      <p:ext uri="{BB962C8B-B14F-4D97-AF65-F5344CB8AC3E}">
        <p14:creationId xmlns:p14="http://schemas.microsoft.com/office/powerpoint/2010/main" val="14561050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白紙">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B4AA0AD2-F8F5-4186-81B9-99FF09A50A00}" type="slidenum">
              <a:rPr lang="en-US" altLang="ja-JP">
                <a:solidFill>
                  <a:srgbClr val="000000"/>
                </a:solidFill>
              </a:rPr>
              <a:pPr>
                <a:defRPr/>
              </a:pPr>
              <a:t>‹#›</a:t>
            </a:fld>
            <a:endParaRPr lang="en-US" altLang="ja-JP" dirty="0">
              <a:solidFill>
                <a:srgbClr val="000000"/>
              </a:solidFill>
            </a:endParaRPr>
          </a:p>
        </p:txBody>
      </p:sp>
      <p:sp>
        <p:nvSpPr>
          <p:cNvPr id="3" name="日付プレースホルダ 5"/>
          <p:cNvSpPr>
            <a:spLocks noGrp="1"/>
          </p:cNvSpPr>
          <p:nvPr>
            <p:ph type="dt" sz="half" idx="11"/>
          </p:nvPr>
        </p:nvSpPr>
        <p:spPr/>
        <p:txBody>
          <a:bodyPr/>
          <a:lstStyle>
            <a:lvl1pPr>
              <a:defRPr/>
            </a:lvl1pPr>
          </a:lstStyle>
          <a:p>
            <a:pPr>
              <a:defRPr/>
            </a:pPr>
            <a:r>
              <a:rPr lang="en-US" altLang="ja-JP" smtClean="0">
                <a:solidFill>
                  <a:srgbClr val="000000">
                    <a:tint val="75000"/>
                  </a:srgbClr>
                </a:solidFill>
              </a:rPr>
              <a:t>2016/5/23</a:t>
            </a:r>
            <a:endParaRPr lang="ja-JP" altLang="en-US" dirty="0">
              <a:solidFill>
                <a:srgbClr val="000000">
                  <a:tint val="75000"/>
                </a:srgbClr>
              </a:solidFill>
            </a:endParaRPr>
          </a:p>
        </p:txBody>
      </p:sp>
      <p:sp>
        <p:nvSpPr>
          <p:cNvPr id="4" name="フッター プレースホルダ 6"/>
          <p:cNvSpPr>
            <a:spLocks noGrp="1"/>
          </p:cNvSpPr>
          <p:nvPr>
            <p:ph type="ftr" sz="quarter" idx="12"/>
          </p:nvPr>
        </p:nvSpPr>
        <p:spPr/>
        <p:txBody>
          <a:bodyPr/>
          <a:lstStyle>
            <a:lvl1pPr>
              <a:defRPr/>
            </a:lvl1pPr>
          </a:lstStyle>
          <a:p>
            <a:pPr>
              <a:defRPr/>
            </a:pPr>
            <a:r>
              <a:rPr lang="en-US" altLang="zh-CN" smtClean="0">
                <a:solidFill>
                  <a:srgbClr val="000000">
                    <a:tint val="75000"/>
                  </a:srgbClr>
                </a:solidFill>
              </a:rPr>
              <a:t>Japan Geoscience Union Meeting 2016</a:t>
            </a:r>
            <a:endParaRPr lang="ja-JP" altLang="en-US" dirty="0">
              <a:solidFill>
                <a:srgbClr val="000000">
                  <a:tint val="75000"/>
                </a:srgbClr>
              </a:solidFill>
            </a:endParaRPr>
          </a:p>
        </p:txBody>
      </p:sp>
    </p:spTree>
    <p:extLst>
      <p:ext uri="{BB962C8B-B14F-4D97-AF65-F5344CB8AC3E}">
        <p14:creationId xmlns:p14="http://schemas.microsoft.com/office/powerpoint/2010/main" val="35158566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763713" y="228600"/>
            <a:ext cx="6999287" cy="533400"/>
          </a:xfrm>
        </p:spPr>
        <p:txBody>
          <a:bodyPr/>
          <a:lstStyle/>
          <a:p>
            <a:r>
              <a:rPr lang="ja-JP" altLang="en-US"/>
              <a:t>マスタ タイトルの書式設定</a:t>
            </a:r>
          </a:p>
        </p:txBody>
      </p:sp>
      <p:sp>
        <p:nvSpPr>
          <p:cNvPr id="3" name="コンテンツ プレースホルダ 2"/>
          <p:cNvSpPr>
            <a:spLocks noGrp="1"/>
          </p:cNvSpPr>
          <p:nvPr>
            <p:ph idx="1"/>
          </p:nvPr>
        </p:nvSpPr>
        <p:spPr>
          <a:xfrm>
            <a:off x="457200" y="1196975"/>
            <a:ext cx="8229600" cy="49291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sldNum" sz="quarter" idx="10"/>
          </p:nvPr>
        </p:nvSpPr>
        <p:spPr>
          <a:ln/>
        </p:spPr>
        <p:txBody>
          <a:bodyPr/>
          <a:lstStyle>
            <a:lvl1pPr>
              <a:defRPr/>
            </a:lvl1pPr>
          </a:lstStyle>
          <a:p>
            <a:pPr>
              <a:defRPr/>
            </a:pPr>
            <a:fld id="{4CF7CD4B-32E6-4826-B612-B578C6DB8E58}" type="slidenum">
              <a:rPr lang="en-US" altLang="ja-JP">
                <a:solidFill>
                  <a:srgbClr val="000000"/>
                </a:solidFill>
              </a:rPr>
              <a:pPr>
                <a:defRPr/>
              </a:pPr>
              <a:t>‹#›</a:t>
            </a:fld>
            <a:endParaRPr lang="en-US" altLang="ja-JP" dirty="0">
              <a:solidFill>
                <a:srgbClr val="000000"/>
              </a:solidFill>
            </a:endParaRPr>
          </a:p>
        </p:txBody>
      </p:sp>
      <p:sp>
        <p:nvSpPr>
          <p:cNvPr id="5" name="日付プレースホルダ 5"/>
          <p:cNvSpPr>
            <a:spLocks noGrp="1"/>
          </p:cNvSpPr>
          <p:nvPr>
            <p:ph type="dt" sz="half" idx="11"/>
          </p:nvPr>
        </p:nvSpPr>
        <p:spPr/>
        <p:txBody>
          <a:bodyPr/>
          <a:lstStyle>
            <a:lvl1pPr>
              <a:defRPr/>
            </a:lvl1pPr>
          </a:lstStyle>
          <a:p>
            <a:pPr>
              <a:defRPr/>
            </a:pPr>
            <a:r>
              <a:rPr lang="en-US" altLang="ja-JP" smtClean="0">
                <a:solidFill>
                  <a:srgbClr val="000000">
                    <a:tint val="75000"/>
                  </a:srgbClr>
                </a:solidFill>
              </a:rPr>
              <a:t>2016/5/23</a:t>
            </a:r>
            <a:endParaRPr lang="ja-JP" altLang="en-US" dirty="0">
              <a:solidFill>
                <a:srgbClr val="000000">
                  <a:tint val="75000"/>
                </a:srgbClr>
              </a:solidFill>
            </a:endParaRPr>
          </a:p>
        </p:txBody>
      </p:sp>
      <p:sp>
        <p:nvSpPr>
          <p:cNvPr id="6" name="フッター プレースホルダ 6"/>
          <p:cNvSpPr>
            <a:spLocks noGrp="1"/>
          </p:cNvSpPr>
          <p:nvPr>
            <p:ph type="ftr" sz="quarter" idx="12"/>
          </p:nvPr>
        </p:nvSpPr>
        <p:spPr/>
        <p:txBody>
          <a:bodyPr/>
          <a:lstStyle>
            <a:lvl1pPr>
              <a:defRPr/>
            </a:lvl1pPr>
          </a:lstStyle>
          <a:p>
            <a:pPr>
              <a:defRPr/>
            </a:pPr>
            <a:r>
              <a:rPr lang="en-US" altLang="zh-CN" smtClean="0">
                <a:solidFill>
                  <a:srgbClr val="000000">
                    <a:tint val="75000"/>
                  </a:srgbClr>
                </a:solidFill>
              </a:rPr>
              <a:t>Japan Geoscience Union Meeting 2016</a:t>
            </a:r>
            <a:endParaRPr lang="ja-JP" altLang="en-US" dirty="0">
              <a:solidFill>
                <a:srgbClr val="000000">
                  <a:tint val="75000"/>
                </a:srgbClr>
              </a:solidFill>
            </a:endParaRPr>
          </a:p>
        </p:txBody>
      </p:sp>
    </p:spTree>
    <p:extLst>
      <p:ext uri="{BB962C8B-B14F-4D97-AF65-F5344CB8AC3E}">
        <p14:creationId xmlns:p14="http://schemas.microsoft.com/office/powerpoint/2010/main" val="20301385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0"/>
          </p:nvPr>
        </p:nvSpPr>
        <p:spPr>
          <a:xfrm>
            <a:off x="7932738" y="6389688"/>
            <a:ext cx="887412" cy="304800"/>
          </a:xfrm>
        </p:spPr>
        <p:txBody>
          <a:bodyPr/>
          <a:lstStyle>
            <a:lvl1pPr>
              <a:defRPr/>
            </a:lvl1pPr>
          </a:lstStyle>
          <a:p>
            <a:pPr>
              <a:defRPr/>
            </a:pPr>
            <a:fld id="{76F39A96-92E7-413B-AC47-C12B531C360B}" type="slidenum">
              <a:rPr lang="en-US" altLang="ja-JP">
                <a:solidFill>
                  <a:srgbClr val="000000"/>
                </a:solidFill>
              </a:rPr>
              <a:pPr>
                <a:defRPr/>
              </a:pPr>
              <a:t>‹#›</a:t>
            </a:fld>
            <a:endParaRPr lang="en-US" altLang="ja-JP" dirty="0">
              <a:solidFill>
                <a:srgbClr val="000000"/>
              </a:solidFill>
            </a:endParaRPr>
          </a:p>
        </p:txBody>
      </p:sp>
      <p:sp>
        <p:nvSpPr>
          <p:cNvPr id="3" name="日付プレースホルダ 2"/>
          <p:cNvSpPr>
            <a:spLocks noGrp="1"/>
          </p:cNvSpPr>
          <p:nvPr>
            <p:ph type="dt" sz="half" idx="11"/>
          </p:nvPr>
        </p:nvSpPr>
        <p:spPr>
          <a:xfrm>
            <a:off x="457200" y="6308725"/>
            <a:ext cx="1284288" cy="365125"/>
          </a:xfrm>
        </p:spPr>
        <p:txBody>
          <a:bodyPr/>
          <a:lstStyle>
            <a:lvl1pPr>
              <a:defRPr/>
            </a:lvl1pPr>
          </a:lstStyle>
          <a:p>
            <a:pPr>
              <a:defRPr/>
            </a:pPr>
            <a:r>
              <a:rPr lang="en-US" altLang="ja-JP" smtClean="0">
                <a:solidFill>
                  <a:srgbClr val="000000">
                    <a:tint val="75000"/>
                  </a:srgbClr>
                </a:solidFill>
              </a:rPr>
              <a:t>2016/5/23</a:t>
            </a:r>
            <a:endParaRPr lang="ja-JP" altLang="en-US" dirty="0">
              <a:solidFill>
                <a:srgbClr val="000000">
                  <a:tint val="75000"/>
                </a:srgbClr>
              </a:solidFill>
            </a:endParaRPr>
          </a:p>
        </p:txBody>
      </p:sp>
      <p:sp>
        <p:nvSpPr>
          <p:cNvPr id="4" name="フッター プレースホルダ 3"/>
          <p:cNvSpPr>
            <a:spLocks noGrp="1"/>
          </p:cNvSpPr>
          <p:nvPr>
            <p:ph type="ftr" sz="quarter" idx="12"/>
          </p:nvPr>
        </p:nvSpPr>
        <p:spPr>
          <a:xfrm>
            <a:off x="1763713" y="6308725"/>
            <a:ext cx="6121400" cy="365125"/>
          </a:xfrm>
        </p:spPr>
        <p:txBody>
          <a:bodyPr/>
          <a:lstStyle>
            <a:lvl1pPr>
              <a:defRPr/>
            </a:lvl1pPr>
          </a:lstStyle>
          <a:p>
            <a:pPr>
              <a:defRPr/>
            </a:pPr>
            <a:r>
              <a:rPr lang="en-US" altLang="zh-CN" smtClean="0">
                <a:solidFill>
                  <a:srgbClr val="000000">
                    <a:tint val="75000"/>
                  </a:srgbClr>
                </a:solidFill>
              </a:rPr>
              <a:t>Japan Geoscience Union Meeting 2016</a:t>
            </a:r>
            <a:endParaRPr lang="ja-JP" altLang="en-US" dirty="0">
              <a:solidFill>
                <a:srgbClr val="000000">
                  <a:tint val="75000"/>
                </a:srgbClr>
              </a:solidFill>
            </a:endParaRPr>
          </a:p>
        </p:txBody>
      </p:sp>
    </p:spTree>
    <p:extLst>
      <p:ext uri="{BB962C8B-B14F-4D97-AF65-F5344CB8AC3E}">
        <p14:creationId xmlns:p14="http://schemas.microsoft.com/office/powerpoint/2010/main" val="8963073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763713" y="228600"/>
            <a:ext cx="6999287" cy="533400"/>
          </a:xfrm>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196975"/>
            <a:ext cx="4038600"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196975"/>
            <a:ext cx="4038600"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スライド番号プレースホルダ 4"/>
          <p:cNvSpPr>
            <a:spLocks noGrp="1"/>
          </p:cNvSpPr>
          <p:nvPr>
            <p:ph type="sldNum" sz="quarter" idx="10"/>
          </p:nvPr>
        </p:nvSpPr>
        <p:spPr>
          <a:xfrm>
            <a:off x="7932738" y="6389688"/>
            <a:ext cx="887412" cy="304800"/>
          </a:xfrm>
        </p:spPr>
        <p:txBody>
          <a:bodyPr/>
          <a:lstStyle>
            <a:lvl1pPr>
              <a:defRPr/>
            </a:lvl1pPr>
          </a:lstStyle>
          <a:p>
            <a:pPr>
              <a:defRPr/>
            </a:pPr>
            <a:fld id="{B830C681-845F-4167-9DF8-1C18193223EF}" type="slidenum">
              <a:rPr lang="en-US" altLang="ja-JP">
                <a:solidFill>
                  <a:srgbClr val="000000"/>
                </a:solidFill>
              </a:rPr>
              <a:pPr>
                <a:defRPr/>
              </a:pPr>
              <a:t>‹#›</a:t>
            </a:fld>
            <a:endParaRPr lang="en-US" altLang="ja-JP" dirty="0">
              <a:solidFill>
                <a:srgbClr val="000000"/>
              </a:solidFill>
            </a:endParaRPr>
          </a:p>
        </p:txBody>
      </p:sp>
      <p:sp>
        <p:nvSpPr>
          <p:cNvPr id="6" name="日付プレースホルダ 5"/>
          <p:cNvSpPr>
            <a:spLocks noGrp="1"/>
          </p:cNvSpPr>
          <p:nvPr>
            <p:ph type="dt" sz="half" idx="11"/>
          </p:nvPr>
        </p:nvSpPr>
        <p:spPr>
          <a:xfrm>
            <a:off x="457200" y="6308725"/>
            <a:ext cx="1284288" cy="365125"/>
          </a:xfrm>
        </p:spPr>
        <p:txBody>
          <a:bodyPr/>
          <a:lstStyle>
            <a:lvl1pPr>
              <a:defRPr/>
            </a:lvl1pPr>
          </a:lstStyle>
          <a:p>
            <a:pPr>
              <a:defRPr/>
            </a:pPr>
            <a:r>
              <a:rPr lang="en-US" altLang="ja-JP" smtClean="0">
                <a:solidFill>
                  <a:srgbClr val="000000">
                    <a:tint val="75000"/>
                  </a:srgbClr>
                </a:solidFill>
              </a:rPr>
              <a:t>2016/5/23</a:t>
            </a:r>
            <a:endParaRPr lang="ja-JP" altLang="en-US" dirty="0">
              <a:solidFill>
                <a:srgbClr val="000000">
                  <a:tint val="75000"/>
                </a:srgbClr>
              </a:solidFill>
            </a:endParaRPr>
          </a:p>
        </p:txBody>
      </p:sp>
      <p:sp>
        <p:nvSpPr>
          <p:cNvPr id="7" name="フッター プレースホルダ 6"/>
          <p:cNvSpPr>
            <a:spLocks noGrp="1"/>
          </p:cNvSpPr>
          <p:nvPr>
            <p:ph type="ftr" sz="quarter" idx="12"/>
          </p:nvPr>
        </p:nvSpPr>
        <p:spPr>
          <a:xfrm>
            <a:off x="1763713" y="6308725"/>
            <a:ext cx="6121400" cy="365125"/>
          </a:xfrm>
        </p:spPr>
        <p:txBody>
          <a:bodyPr/>
          <a:lstStyle>
            <a:lvl1pPr>
              <a:defRPr/>
            </a:lvl1pPr>
          </a:lstStyle>
          <a:p>
            <a:pPr>
              <a:defRPr/>
            </a:pPr>
            <a:r>
              <a:rPr lang="en-US" altLang="zh-CN" smtClean="0">
                <a:solidFill>
                  <a:srgbClr val="000000">
                    <a:tint val="75000"/>
                  </a:srgbClr>
                </a:solidFill>
              </a:rPr>
              <a:t>Japan Geoscience Union Meeting 2016</a:t>
            </a:r>
            <a:endParaRPr lang="ja-JP" altLang="en-US" dirty="0">
              <a:solidFill>
                <a:srgbClr val="000000">
                  <a:tint val="75000"/>
                </a:srgbClr>
              </a:solidFill>
            </a:endParaRPr>
          </a:p>
        </p:txBody>
      </p:sp>
    </p:spTree>
    <p:extLst>
      <p:ext uri="{BB962C8B-B14F-4D97-AF65-F5344CB8AC3E}">
        <p14:creationId xmlns:p14="http://schemas.microsoft.com/office/powerpoint/2010/main" val="6068893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1763713" y="228600"/>
            <a:ext cx="6999287" cy="533400"/>
          </a:xfrm>
        </p:spPr>
        <p:txBody>
          <a:bodyPr/>
          <a:lstStyle/>
          <a:p>
            <a:r>
              <a:rPr lang="ja-JP" altLang="en-US"/>
              <a:t>マスタ タイトルの書式設定</a:t>
            </a:r>
          </a:p>
        </p:txBody>
      </p:sp>
      <p:sp>
        <p:nvSpPr>
          <p:cNvPr id="3" name="スライド番号プレースホルダ 2"/>
          <p:cNvSpPr>
            <a:spLocks noGrp="1"/>
          </p:cNvSpPr>
          <p:nvPr>
            <p:ph type="sldNum" sz="quarter" idx="10"/>
          </p:nvPr>
        </p:nvSpPr>
        <p:spPr>
          <a:xfrm>
            <a:off x="7932738" y="6389688"/>
            <a:ext cx="887412" cy="304800"/>
          </a:xfrm>
        </p:spPr>
        <p:txBody>
          <a:bodyPr/>
          <a:lstStyle>
            <a:lvl1pPr>
              <a:defRPr/>
            </a:lvl1pPr>
          </a:lstStyle>
          <a:p>
            <a:pPr>
              <a:defRPr/>
            </a:pPr>
            <a:fld id="{76B84247-3F7C-4FEA-AFAD-551111B857BE}" type="slidenum">
              <a:rPr lang="en-US" altLang="ja-JP">
                <a:solidFill>
                  <a:srgbClr val="000000"/>
                </a:solidFill>
              </a:rPr>
              <a:pPr>
                <a:defRPr/>
              </a:pPr>
              <a:t>‹#›</a:t>
            </a:fld>
            <a:endParaRPr lang="en-US" altLang="ja-JP" dirty="0">
              <a:solidFill>
                <a:srgbClr val="000000"/>
              </a:solidFill>
            </a:endParaRPr>
          </a:p>
        </p:txBody>
      </p:sp>
      <p:sp>
        <p:nvSpPr>
          <p:cNvPr id="4" name="日付プレースホルダ 3"/>
          <p:cNvSpPr>
            <a:spLocks noGrp="1"/>
          </p:cNvSpPr>
          <p:nvPr>
            <p:ph type="dt" sz="half" idx="11"/>
          </p:nvPr>
        </p:nvSpPr>
        <p:spPr>
          <a:xfrm>
            <a:off x="457200" y="6308725"/>
            <a:ext cx="1284288" cy="365125"/>
          </a:xfrm>
        </p:spPr>
        <p:txBody>
          <a:bodyPr/>
          <a:lstStyle>
            <a:lvl1pPr>
              <a:defRPr/>
            </a:lvl1pPr>
          </a:lstStyle>
          <a:p>
            <a:pPr>
              <a:defRPr/>
            </a:pPr>
            <a:r>
              <a:rPr lang="en-US" altLang="ja-JP" smtClean="0">
                <a:solidFill>
                  <a:srgbClr val="000000">
                    <a:tint val="75000"/>
                  </a:srgbClr>
                </a:solidFill>
              </a:rPr>
              <a:t>2016/5/23</a:t>
            </a:r>
            <a:endParaRPr lang="ja-JP" altLang="en-US" dirty="0">
              <a:solidFill>
                <a:srgbClr val="000000">
                  <a:tint val="75000"/>
                </a:srgbClr>
              </a:solidFill>
            </a:endParaRPr>
          </a:p>
        </p:txBody>
      </p:sp>
      <p:sp>
        <p:nvSpPr>
          <p:cNvPr id="5" name="フッター プレースホルダ 4"/>
          <p:cNvSpPr>
            <a:spLocks noGrp="1"/>
          </p:cNvSpPr>
          <p:nvPr>
            <p:ph type="ftr" sz="quarter" idx="12"/>
          </p:nvPr>
        </p:nvSpPr>
        <p:spPr>
          <a:xfrm>
            <a:off x="1763713" y="6308725"/>
            <a:ext cx="6121400" cy="365125"/>
          </a:xfrm>
        </p:spPr>
        <p:txBody>
          <a:bodyPr/>
          <a:lstStyle>
            <a:lvl1pPr>
              <a:defRPr/>
            </a:lvl1pPr>
          </a:lstStyle>
          <a:p>
            <a:pPr>
              <a:defRPr/>
            </a:pPr>
            <a:r>
              <a:rPr lang="en-US" altLang="zh-CN" smtClean="0">
                <a:solidFill>
                  <a:srgbClr val="000000">
                    <a:tint val="75000"/>
                  </a:srgbClr>
                </a:solidFill>
              </a:rPr>
              <a:t>Japan Geoscience Union Meeting 2016</a:t>
            </a:r>
            <a:endParaRPr lang="ja-JP" altLang="en-US" dirty="0">
              <a:solidFill>
                <a:srgbClr val="000000">
                  <a:tint val="75000"/>
                </a:srgbClr>
              </a:solidFill>
            </a:endParaRPr>
          </a:p>
        </p:txBody>
      </p:sp>
    </p:spTree>
    <p:extLst>
      <p:ext uri="{BB962C8B-B14F-4D97-AF65-F5344CB8AC3E}">
        <p14:creationId xmlns:p14="http://schemas.microsoft.com/office/powerpoint/2010/main" val="41933553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5" descr="iugonet_logo_top"/>
          <p:cNvPicPr>
            <a:picLocks noChangeAspect="1" noChangeArrowheads="1"/>
          </p:cNvPicPr>
          <p:nvPr/>
        </p:nvPicPr>
        <p:blipFill>
          <a:blip r:embed="rId2" cstate="print"/>
          <a:srcRect/>
          <a:stretch>
            <a:fillRect/>
          </a:stretch>
        </p:blipFill>
        <p:spPr bwMode="auto">
          <a:xfrm>
            <a:off x="503238" y="188913"/>
            <a:ext cx="8183562" cy="1655762"/>
          </a:xfrm>
          <a:prstGeom prst="rect">
            <a:avLst/>
          </a:prstGeom>
          <a:noFill/>
          <a:ln w="9525">
            <a:noFill/>
            <a:miter lim="800000"/>
            <a:headEnd/>
            <a:tailEnd/>
          </a:ln>
        </p:spPr>
      </p:pic>
      <p:sp>
        <p:nvSpPr>
          <p:cNvPr id="109570" name="Rectangle 2"/>
          <p:cNvSpPr>
            <a:spLocks noGrp="1" noChangeArrowheads="1"/>
          </p:cNvSpPr>
          <p:nvPr>
            <p:ph type="ctrTitle"/>
          </p:nvPr>
        </p:nvSpPr>
        <p:spPr>
          <a:xfrm>
            <a:off x="468313" y="2130425"/>
            <a:ext cx="8218487" cy="1470025"/>
          </a:xfrm>
          <a:noFill/>
        </p:spPr>
        <p:txBody>
          <a:bodyPr/>
          <a:lstStyle>
            <a:lvl1pPr>
              <a:defRPr/>
            </a:lvl1pPr>
          </a:lstStyle>
          <a:p>
            <a:r>
              <a:rPr lang="ja-JP" altLang="en-US" smtClean="0"/>
              <a:t>マスター タイトルの書式設定</a:t>
            </a:r>
            <a:endParaRPr lang="ja-JP" altLang="en-US"/>
          </a:p>
        </p:txBody>
      </p:sp>
      <p:sp>
        <p:nvSpPr>
          <p:cNvPr id="109578" name="Rectangle 10"/>
          <p:cNvSpPr>
            <a:spLocks noGrp="1" noChangeArrowheads="1"/>
          </p:cNvSpPr>
          <p:nvPr>
            <p:ph type="subTitle" sz="quarter" idx="1"/>
          </p:nvPr>
        </p:nvSpPr>
        <p:spPr bwMode="auto">
          <a:xfrm>
            <a:off x="503238" y="3886200"/>
            <a:ext cx="8183562" cy="1752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lgn="ctr">
              <a:buFontTx/>
              <a:buNone/>
              <a:defRPr/>
            </a:lvl1pPr>
          </a:lstStyle>
          <a:p>
            <a:r>
              <a:rPr lang="ja-JP" altLang="en-US" smtClean="0"/>
              <a:t>マスター サブタイトルの書式設定</a:t>
            </a:r>
            <a:endParaRPr lang="ja-JP" altLang="en-US"/>
          </a:p>
        </p:txBody>
      </p:sp>
      <p:sp>
        <p:nvSpPr>
          <p:cNvPr id="5" name="Rectangle 6"/>
          <p:cNvSpPr>
            <a:spLocks noGrp="1" noChangeArrowheads="1"/>
          </p:cNvSpPr>
          <p:nvPr>
            <p:ph type="sldNum" sz="quarter" idx="10"/>
          </p:nvPr>
        </p:nvSpPr>
        <p:spPr>
          <a:xfrm>
            <a:off x="6553200" y="6245225"/>
            <a:ext cx="2133600" cy="476250"/>
          </a:xfrm>
        </p:spPr>
        <p:txBody>
          <a:bodyPr/>
          <a:lstStyle>
            <a:lvl1pPr>
              <a:defRPr/>
            </a:lvl1pPr>
          </a:lstStyle>
          <a:p>
            <a:fld id="{D8D131C4-CC0A-4B1F-BF95-E23A3B4BB34C}" type="slidenum">
              <a:rPr lang="ja-JP" altLang="en-US" smtClean="0">
                <a:solidFill>
                  <a:srgbClr val="000000"/>
                </a:solidFill>
              </a:rPr>
              <a:pPr/>
              <a:t>‹#›</a:t>
            </a:fld>
            <a:endParaRPr lang="ja-JP" altLang="en-US">
              <a:solidFill>
                <a:srgbClr val="000000"/>
              </a:solidFill>
            </a:endParaRPr>
          </a:p>
        </p:txBody>
      </p:sp>
      <p:sp>
        <p:nvSpPr>
          <p:cNvPr id="6" name="日付プレースホルダ 5"/>
          <p:cNvSpPr>
            <a:spLocks noGrp="1"/>
          </p:cNvSpPr>
          <p:nvPr>
            <p:ph type="dt" sz="half" idx="11"/>
          </p:nvPr>
        </p:nvSpPr>
        <p:spPr/>
        <p:txBody>
          <a:bodyPr/>
          <a:lstStyle/>
          <a:p>
            <a:r>
              <a:rPr lang="en-US" altLang="ja-JP" smtClean="0">
                <a:solidFill>
                  <a:srgbClr val="000000">
                    <a:tint val="75000"/>
                  </a:srgbClr>
                </a:solidFill>
              </a:rPr>
              <a:t>2016/5/23</a:t>
            </a:r>
            <a:endParaRPr lang="ja-JP" altLang="en-US">
              <a:solidFill>
                <a:srgbClr val="000000">
                  <a:tint val="75000"/>
                </a:srgbClr>
              </a:solidFill>
            </a:endParaRPr>
          </a:p>
        </p:txBody>
      </p:sp>
    </p:spTree>
    <p:extLst>
      <p:ext uri="{BB962C8B-B14F-4D97-AF65-F5344CB8AC3E}">
        <p14:creationId xmlns:p14="http://schemas.microsoft.com/office/powerpoint/2010/main" val="180113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0"/>
          </p:nvPr>
        </p:nvSpPr>
        <p:spPr>
          <a:xfrm>
            <a:off x="7932738" y="6389688"/>
            <a:ext cx="887412" cy="304800"/>
          </a:xfrm>
        </p:spPr>
        <p:txBody>
          <a:bodyPr/>
          <a:lstStyle>
            <a:lvl1pPr>
              <a:defRPr/>
            </a:lvl1pPr>
          </a:lstStyle>
          <a:p>
            <a:pPr>
              <a:defRPr/>
            </a:pPr>
            <a:fld id="{76F39A96-92E7-413B-AC47-C12B531C360B}" type="slidenum">
              <a:rPr lang="en-US" altLang="ja-JP"/>
              <a:pPr>
                <a:defRPr/>
              </a:pPr>
              <a:t>‹#›</a:t>
            </a:fld>
            <a:endParaRPr lang="en-US" altLang="ja-JP" dirty="0"/>
          </a:p>
        </p:txBody>
      </p:sp>
      <p:sp>
        <p:nvSpPr>
          <p:cNvPr id="3" name="日付プレースホルダ 2"/>
          <p:cNvSpPr>
            <a:spLocks noGrp="1"/>
          </p:cNvSpPr>
          <p:nvPr>
            <p:ph type="dt" sz="half" idx="11"/>
          </p:nvPr>
        </p:nvSpPr>
        <p:spPr>
          <a:xfrm>
            <a:off x="457200" y="6308725"/>
            <a:ext cx="1284288" cy="365125"/>
          </a:xfrm>
        </p:spPr>
        <p:txBody>
          <a:bodyPr/>
          <a:lstStyle>
            <a:lvl1pPr>
              <a:defRPr/>
            </a:lvl1pPr>
          </a:lstStyle>
          <a:p>
            <a:pPr>
              <a:defRPr/>
            </a:pPr>
            <a:r>
              <a:rPr lang="en-US" altLang="ja-JP" smtClean="0"/>
              <a:t>2017/03/01</a:t>
            </a:r>
            <a:endParaRPr lang="ja-JP" altLang="en-US" dirty="0"/>
          </a:p>
        </p:txBody>
      </p:sp>
      <p:sp>
        <p:nvSpPr>
          <p:cNvPr id="4" name="フッター プレースホルダ 3"/>
          <p:cNvSpPr>
            <a:spLocks noGrp="1"/>
          </p:cNvSpPr>
          <p:nvPr>
            <p:ph type="ftr" sz="quarter" idx="12"/>
          </p:nvPr>
        </p:nvSpPr>
        <p:spPr>
          <a:xfrm>
            <a:off x="1763713" y="6308725"/>
            <a:ext cx="6121400" cy="365125"/>
          </a:xfrm>
        </p:spPr>
        <p:txBody>
          <a:bodyPr/>
          <a:lstStyle>
            <a:lvl1pPr>
              <a:defRPr/>
            </a:lvl1pPr>
          </a:lstStyle>
          <a:p>
            <a:pPr>
              <a:defRPr/>
            </a:pPr>
            <a:r>
              <a:rPr lang="ja-JP" altLang="en-US" smtClean="0"/>
              <a:t>第</a:t>
            </a:r>
            <a:r>
              <a:rPr lang="en-US" altLang="ja-JP" smtClean="0"/>
              <a:t>4</a:t>
            </a:r>
            <a:r>
              <a:rPr lang="ja-JP" altLang="en-US" smtClean="0"/>
              <a:t>回オープンサイエンスデータ推進ワークショップ</a:t>
            </a:r>
            <a:endParaRPr lang="ja-JP" alt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1_白紙">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E9753DC8-F9F4-4DA4-B990-F50ADFC69C1B}" type="slidenum">
              <a:rPr lang="ja-JP" altLang="en-US" smtClean="0">
                <a:solidFill>
                  <a:srgbClr val="000000"/>
                </a:solidFill>
              </a:rPr>
              <a:pPr/>
              <a:t>‹#›</a:t>
            </a:fld>
            <a:endParaRPr lang="ja-JP" altLang="en-US">
              <a:solidFill>
                <a:srgbClr val="000000"/>
              </a:solidFill>
            </a:endParaRPr>
          </a:p>
        </p:txBody>
      </p:sp>
      <p:sp>
        <p:nvSpPr>
          <p:cNvPr id="4" name="日付プレースホルダ 3"/>
          <p:cNvSpPr>
            <a:spLocks noGrp="1"/>
          </p:cNvSpPr>
          <p:nvPr>
            <p:ph type="dt" sz="half" idx="11"/>
          </p:nvPr>
        </p:nvSpPr>
        <p:spPr/>
        <p:txBody>
          <a:bodyPr/>
          <a:lstStyle/>
          <a:p>
            <a:r>
              <a:rPr lang="en-US" altLang="ja-JP" smtClean="0">
                <a:solidFill>
                  <a:srgbClr val="000000">
                    <a:tint val="75000"/>
                  </a:srgbClr>
                </a:solidFill>
              </a:rPr>
              <a:t>2016/5/23</a:t>
            </a:r>
            <a:endParaRPr lang="ja-JP" altLang="en-US">
              <a:solidFill>
                <a:srgbClr val="000000">
                  <a:tint val="75000"/>
                </a:srgbClr>
              </a:solidFill>
            </a:endParaRPr>
          </a:p>
        </p:txBody>
      </p:sp>
      <p:sp>
        <p:nvSpPr>
          <p:cNvPr id="5" name="フッター プレースホルダ 4"/>
          <p:cNvSpPr>
            <a:spLocks noGrp="1"/>
          </p:cNvSpPr>
          <p:nvPr>
            <p:ph type="ftr" sz="quarter" idx="12"/>
          </p:nvPr>
        </p:nvSpPr>
        <p:spPr/>
        <p:txBody>
          <a:bodyPr/>
          <a:lstStyle/>
          <a:p>
            <a:r>
              <a:rPr lang="en-US" altLang="ja-JP" smtClean="0">
                <a:solidFill>
                  <a:srgbClr val="000000">
                    <a:tint val="75000"/>
                  </a:srgbClr>
                </a:solidFill>
              </a:rPr>
              <a:t>Japan Geoscience Union Meeting 2016</a:t>
            </a:r>
            <a:endParaRPr lang="ja-JP" altLang="en-US">
              <a:solidFill>
                <a:srgbClr val="000000">
                  <a:tint val="75000"/>
                </a:srgbClr>
              </a:solidFill>
            </a:endParaRPr>
          </a:p>
        </p:txBody>
      </p:sp>
      <p:sp>
        <p:nvSpPr>
          <p:cNvPr id="6" name="タイトル 5"/>
          <p:cNvSpPr>
            <a:spLocks noGrp="1"/>
          </p:cNvSpPr>
          <p:nvPr>
            <p:ph type="title"/>
          </p:nvPr>
        </p:nvSpPr>
        <p:spPr/>
        <p:txBody>
          <a:bodyPr/>
          <a:lstStyle/>
          <a:p>
            <a:r>
              <a:rPr kumimoji="1" lang="ja-JP" altLang="en-US" smtClean="0"/>
              <a:t>マスター タイトルの書式設定</a:t>
            </a:r>
            <a:endParaRPr kumimoji="1" lang="ja-JP" altLang="en-US"/>
          </a:p>
        </p:txBody>
      </p:sp>
    </p:spTree>
    <p:extLst>
      <p:ext uri="{BB962C8B-B14F-4D97-AF65-F5344CB8AC3E}">
        <p14:creationId xmlns:p14="http://schemas.microsoft.com/office/powerpoint/2010/main" val="42312296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763713" y="228600"/>
            <a:ext cx="6999287" cy="533400"/>
          </a:xfrm>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a:xfrm>
            <a:off x="457200" y="1600200"/>
            <a:ext cx="8229600" cy="4525963"/>
          </a:xfrm>
          <a:prstGeom prst="rect">
            <a:avLst/>
          </a:prstGeom>
        </p:spPr>
        <p:txBody>
          <a:bodyPr vert="horz">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4" name="Rectangle 6"/>
          <p:cNvSpPr>
            <a:spLocks noGrp="1" noChangeArrowheads="1"/>
          </p:cNvSpPr>
          <p:nvPr>
            <p:ph type="sldNum" sz="quarter" idx="10"/>
          </p:nvPr>
        </p:nvSpPr>
        <p:spPr>
          <a:ln/>
        </p:spPr>
        <p:txBody>
          <a:bodyPr/>
          <a:lstStyle>
            <a:lvl1pPr>
              <a:defRPr/>
            </a:lvl1pPr>
          </a:lstStyle>
          <a:p>
            <a:fld id="{D8D131C4-CC0A-4B1F-BF95-E23A3B4BB34C}" type="slidenum">
              <a:rPr lang="ja-JP" altLang="en-US" smtClean="0">
                <a:solidFill>
                  <a:srgbClr val="000000"/>
                </a:solidFill>
              </a:rPr>
              <a:pPr/>
              <a:t>‹#›</a:t>
            </a:fld>
            <a:endParaRPr lang="ja-JP" altLang="en-US">
              <a:solidFill>
                <a:srgbClr val="000000"/>
              </a:solidFill>
            </a:endParaRPr>
          </a:p>
        </p:txBody>
      </p:sp>
      <p:sp>
        <p:nvSpPr>
          <p:cNvPr id="5" name="日付プレースホルダ 4"/>
          <p:cNvSpPr>
            <a:spLocks noGrp="1"/>
          </p:cNvSpPr>
          <p:nvPr>
            <p:ph type="dt" sz="half" idx="11"/>
          </p:nvPr>
        </p:nvSpPr>
        <p:spPr/>
        <p:txBody>
          <a:bodyPr/>
          <a:lstStyle/>
          <a:p>
            <a:r>
              <a:rPr lang="en-US" altLang="ja-JP" smtClean="0">
                <a:solidFill>
                  <a:srgbClr val="000000">
                    <a:tint val="75000"/>
                  </a:srgbClr>
                </a:solidFill>
              </a:rPr>
              <a:t>2016/5/23</a:t>
            </a:r>
            <a:endParaRPr lang="ja-JP" altLang="en-US">
              <a:solidFill>
                <a:srgbClr val="000000">
                  <a:tint val="75000"/>
                </a:srgbClr>
              </a:solidFill>
            </a:endParaRPr>
          </a:p>
        </p:txBody>
      </p:sp>
      <p:sp>
        <p:nvSpPr>
          <p:cNvPr id="6" name="フッター プレースホルダ 5"/>
          <p:cNvSpPr>
            <a:spLocks noGrp="1"/>
          </p:cNvSpPr>
          <p:nvPr>
            <p:ph type="ftr" sz="quarter" idx="12"/>
          </p:nvPr>
        </p:nvSpPr>
        <p:spPr/>
        <p:txBody>
          <a:bodyPr/>
          <a:lstStyle/>
          <a:p>
            <a:r>
              <a:rPr lang="en-US" altLang="ja-JP" smtClean="0">
                <a:solidFill>
                  <a:srgbClr val="000000">
                    <a:tint val="75000"/>
                  </a:srgbClr>
                </a:solidFill>
              </a:rPr>
              <a:t>Japan Geoscience Union Meeting 2016</a:t>
            </a:r>
            <a:endParaRPr lang="ja-JP" altLang="en-US">
              <a:solidFill>
                <a:srgbClr val="000000">
                  <a:tint val="75000"/>
                </a:srgbClr>
              </a:solidFill>
            </a:endParaRPr>
          </a:p>
        </p:txBody>
      </p:sp>
    </p:spTree>
    <p:extLst>
      <p:ext uri="{BB962C8B-B14F-4D97-AF65-F5344CB8AC3E}">
        <p14:creationId xmlns:p14="http://schemas.microsoft.com/office/powerpoint/2010/main" val="18552065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マスタ タイトルの書式設定</a:t>
            </a:r>
            <a:endParaRPr lang="ja-JP" alt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B382E0CE-B933-D846-80FD-40CBE4A4445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0147016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spTree>
      <p:nvGrpSpPr>
        <p:cNvPr id="1" name=""/>
        <p:cNvGrpSpPr/>
        <p:nvPr/>
      </p:nvGrpSpPr>
      <p:grpSpPr>
        <a:xfrm>
          <a:off x="0" y="0"/>
          <a:ext cx="0" cy="0"/>
          <a:chOff x="0" y="0"/>
          <a:chExt cx="0" cy="0"/>
        </a:xfrm>
      </p:grpSpPr>
      <p:sp>
        <p:nvSpPr>
          <p:cNvPr id="109578" name="Rectangle 10"/>
          <p:cNvSpPr>
            <a:spLocks noGrp="1" noChangeArrowheads="1"/>
          </p:cNvSpPr>
          <p:nvPr>
            <p:ph type="subTitle" sz="quarter" idx="1"/>
          </p:nvPr>
        </p:nvSpPr>
        <p:spPr bwMode="auto">
          <a:xfrm>
            <a:off x="503238" y="3886200"/>
            <a:ext cx="8183562" cy="1752600"/>
          </a:xfrm>
          <a:prstGeom prst="rect">
            <a:avLst/>
          </a:prstGeom>
          <a:noFill/>
          <a:ln>
            <a:miter lim="800000"/>
            <a:headEnd/>
            <a:tailEnd/>
          </a:ln>
        </p:spPr>
        <p:txBody>
          <a:bodyPr vert="horz" wrap="square" lIns="91440" tIns="45720" rIns="91440" bIns="45720" numCol="1" anchor="t" anchorCtr="0" compatLnSpc="1">
            <a:prstTxWarp prst="textNoShape">
              <a:avLst/>
            </a:prstTxWarp>
            <a:normAutofit/>
          </a:bodyPr>
          <a:lstStyle>
            <a:lvl1pPr marL="0" indent="0" algn="ctr">
              <a:buFontTx/>
              <a:buNone/>
              <a:defRPr sz="2000">
                <a:latin typeface="Comic Sans MS" pitchFamily="66" charset="0"/>
              </a:defRPr>
            </a:lvl1pPr>
          </a:lstStyle>
          <a:p>
            <a:r>
              <a:rPr lang="ja-JP" altLang="en-US" smtClean="0"/>
              <a:t>マスタ サブタイトルの書式設定</a:t>
            </a:r>
            <a:endParaRPr lang="ja-JP" altLang="en-US" dirty="0"/>
          </a:p>
        </p:txBody>
      </p:sp>
      <p:pic>
        <p:nvPicPr>
          <p:cNvPr id="6" name="Picture 2" descr="C:\Documents and Settings\kaneda\デスクトップ\新しいフォルダ (6)\images\iugonet_logo_top.png"/>
          <p:cNvPicPr>
            <a:picLocks noChangeAspect="1" noChangeArrowheads="1"/>
          </p:cNvPicPr>
          <p:nvPr userDrawn="1"/>
        </p:nvPicPr>
        <p:blipFill>
          <a:blip r:embed="rId2" cstate="print">
            <a:lum contrast="20000"/>
          </a:blip>
          <a:srcRect/>
          <a:stretch>
            <a:fillRect/>
          </a:stretch>
        </p:blipFill>
        <p:spPr bwMode="auto">
          <a:xfrm>
            <a:off x="509172" y="188640"/>
            <a:ext cx="8206204" cy="1588789"/>
          </a:xfrm>
          <a:prstGeom prst="rect">
            <a:avLst/>
          </a:prstGeom>
          <a:noFill/>
          <a:ln w="9525">
            <a:noFill/>
            <a:miter lim="800000"/>
            <a:headEnd/>
            <a:tailEnd/>
          </a:ln>
        </p:spPr>
      </p:pic>
      <p:sp>
        <p:nvSpPr>
          <p:cNvPr id="11" name="日付プレースホルダ 10"/>
          <p:cNvSpPr>
            <a:spLocks noGrp="1"/>
          </p:cNvSpPr>
          <p:nvPr>
            <p:ph type="dt" sz="half" idx="10"/>
          </p:nvPr>
        </p:nvSpPr>
        <p:spPr/>
        <p:txBody>
          <a:bodyPr/>
          <a:lstStyle/>
          <a:p>
            <a:r>
              <a:rPr lang="en-US" altLang="ja-JP" smtClean="0">
                <a:solidFill>
                  <a:srgbClr val="000000">
                    <a:tint val="75000"/>
                  </a:srgbClr>
                </a:solidFill>
              </a:rPr>
              <a:t>2016/5/23</a:t>
            </a:r>
            <a:endParaRPr lang="ja-JP" altLang="en-US" dirty="0">
              <a:solidFill>
                <a:srgbClr val="000000">
                  <a:tint val="75000"/>
                </a:srgbClr>
              </a:solidFill>
            </a:endParaRPr>
          </a:p>
        </p:txBody>
      </p:sp>
      <p:sp>
        <p:nvSpPr>
          <p:cNvPr id="12" name="スライド番号プレースホルダ 11"/>
          <p:cNvSpPr>
            <a:spLocks noGrp="1"/>
          </p:cNvSpPr>
          <p:nvPr>
            <p:ph type="sldNum" sz="quarter" idx="11"/>
          </p:nvPr>
        </p:nvSpPr>
        <p:spPr/>
        <p:txBody>
          <a:bodyPr/>
          <a:lstStyle/>
          <a:p>
            <a:pPr>
              <a:defRPr/>
            </a:pPr>
            <a:fld id="{86C2E42C-E727-CA4A-BBC1-684281922D98}" type="slidenum">
              <a:rPr lang="en-US" altLang="ja-JP" smtClean="0">
                <a:solidFill>
                  <a:srgbClr val="000000"/>
                </a:solidFill>
              </a:rPr>
              <a:pPr>
                <a:defRPr/>
              </a:pPr>
              <a:t>‹#›</a:t>
            </a:fld>
            <a:endParaRPr lang="en-US" altLang="ja-JP" dirty="0">
              <a:solidFill>
                <a:srgbClr val="000000"/>
              </a:solidFill>
            </a:endParaRPr>
          </a:p>
        </p:txBody>
      </p:sp>
      <p:sp>
        <p:nvSpPr>
          <p:cNvPr id="13" name="フッター プレースホルダ 12"/>
          <p:cNvSpPr>
            <a:spLocks noGrp="1"/>
          </p:cNvSpPr>
          <p:nvPr>
            <p:ph type="ftr" sz="quarter" idx="12"/>
          </p:nvPr>
        </p:nvSpPr>
        <p:spPr/>
        <p:txBody>
          <a:bodyPr/>
          <a:lstStyle/>
          <a:p>
            <a:r>
              <a:rPr lang="en-US" altLang="zh-CN" smtClean="0">
                <a:solidFill>
                  <a:srgbClr val="000000">
                    <a:tint val="75000"/>
                  </a:srgbClr>
                </a:solidFill>
              </a:rPr>
              <a:t>Japan Geoscience Union Meeting 2016</a:t>
            </a:r>
            <a:endParaRPr lang="ja-JP" altLang="en-US" dirty="0">
              <a:solidFill>
                <a:srgbClr val="000000">
                  <a:tint val="75000"/>
                </a:srgbClr>
              </a:solidFill>
            </a:endParaRPr>
          </a:p>
        </p:txBody>
      </p:sp>
      <p:sp>
        <p:nvSpPr>
          <p:cNvPr id="15" name="テキスト プレースホルダ 14"/>
          <p:cNvSpPr>
            <a:spLocks noGrp="1"/>
          </p:cNvSpPr>
          <p:nvPr>
            <p:ph type="body" sz="quarter" idx="13" hasCustomPrompt="1"/>
          </p:nvPr>
        </p:nvSpPr>
        <p:spPr>
          <a:xfrm>
            <a:off x="503238" y="2060575"/>
            <a:ext cx="8183562" cy="1584325"/>
          </a:xfrm>
        </p:spPr>
        <p:txBody>
          <a:bodyPr anchor="ctr">
            <a:normAutofit/>
          </a:bodyPr>
          <a:lstStyle>
            <a:lvl1pPr marL="0" indent="0" algn="ctr">
              <a:buNone/>
              <a:defRPr sz="2800">
                <a:latin typeface="Comic Sans MS" pitchFamily="66" charset="0"/>
              </a:defRPr>
            </a:lvl1pPr>
          </a:lstStyle>
          <a:p>
            <a:pPr lvl="0"/>
            <a:r>
              <a:rPr kumimoji="1" lang="ja-JP" altLang="en-US" dirty="0" smtClean="0"/>
              <a:t>スライドのタイトル</a:t>
            </a:r>
            <a:endParaRPr kumimoji="1" lang="ja-JP" altLang="en-US" dirty="0"/>
          </a:p>
        </p:txBody>
      </p:sp>
    </p:spTree>
    <p:extLst>
      <p:ext uri="{BB962C8B-B14F-4D97-AF65-F5344CB8AC3E}">
        <p14:creationId xmlns:p14="http://schemas.microsoft.com/office/powerpoint/2010/main" val="2122761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1279301"/>
            <a:ext cx="8229600" cy="4813995"/>
          </a:xfrm>
          <a:prstGeom prst="rect">
            <a:avLst/>
          </a:prstGeom>
        </p:spPr>
        <p:txBody>
          <a:bodyPr vert="horz">
            <a:normAutofit/>
          </a:bodyPr>
          <a:lstStyle>
            <a:lvl1pPr>
              <a:defRPr>
                <a:latin typeface="Comic Sans MS" pitchFamily="66" charset="0"/>
              </a:defRPr>
            </a:lvl1pPr>
            <a:lvl2pPr>
              <a:defRPr>
                <a:latin typeface="Comic Sans MS" pitchFamily="66" charset="0"/>
              </a:defRPr>
            </a:lvl2pPr>
            <a:lvl3pPr>
              <a:defRPr>
                <a:latin typeface="Comic Sans MS" pitchFamily="66" charset="0"/>
              </a:defRPr>
            </a:lvl3pPr>
            <a:lvl4pPr>
              <a:defRPr>
                <a:latin typeface="Comic Sans MS" pitchFamily="66" charset="0"/>
              </a:defRPr>
            </a:lvl4pPr>
            <a:lvl5pPr>
              <a:defRPr>
                <a:latin typeface="Comic Sans MS" pitchFamily="66" charset="0"/>
              </a:defRPr>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タイトル 4"/>
          <p:cNvSpPr>
            <a:spLocks noGrp="1"/>
          </p:cNvSpPr>
          <p:nvPr>
            <p:ph type="title"/>
          </p:nvPr>
        </p:nvSpPr>
        <p:spPr/>
        <p:txBody>
          <a:bodyPr/>
          <a:lstStyle/>
          <a:p>
            <a:r>
              <a:rPr kumimoji="1" lang="ja-JP" altLang="en-US" smtClean="0"/>
              <a:t>マスタ タイトルの書式設定</a:t>
            </a:r>
            <a:endParaRPr kumimoji="1" lang="ja-JP" altLang="en-US"/>
          </a:p>
        </p:txBody>
      </p:sp>
      <p:sp>
        <p:nvSpPr>
          <p:cNvPr id="8" name="日付プレースホルダ 7"/>
          <p:cNvSpPr>
            <a:spLocks noGrp="1"/>
          </p:cNvSpPr>
          <p:nvPr>
            <p:ph type="dt" sz="half" idx="10"/>
          </p:nvPr>
        </p:nvSpPr>
        <p:spPr/>
        <p:txBody>
          <a:bodyPr/>
          <a:lstStyle/>
          <a:p>
            <a:r>
              <a:rPr lang="en-US" altLang="ja-JP" smtClean="0">
                <a:solidFill>
                  <a:srgbClr val="000000">
                    <a:tint val="75000"/>
                  </a:srgbClr>
                </a:solidFill>
              </a:rPr>
              <a:t>2016/5/23</a:t>
            </a:r>
            <a:endParaRPr lang="ja-JP" altLang="en-US" dirty="0">
              <a:solidFill>
                <a:srgbClr val="000000">
                  <a:tint val="75000"/>
                </a:srgbClr>
              </a:solidFill>
            </a:endParaRPr>
          </a:p>
        </p:txBody>
      </p:sp>
      <p:sp>
        <p:nvSpPr>
          <p:cNvPr id="9" name="スライド番号プレースホルダ 8"/>
          <p:cNvSpPr>
            <a:spLocks noGrp="1"/>
          </p:cNvSpPr>
          <p:nvPr>
            <p:ph type="sldNum" sz="quarter" idx="11"/>
          </p:nvPr>
        </p:nvSpPr>
        <p:spPr/>
        <p:txBody>
          <a:bodyPr/>
          <a:lstStyle/>
          <a:p>
            <a:pPr>
              <a:defRPr/>
            </a:pPr>
            <a:fld id="{86C2E42C-E727-CA4A-BBC1-684281922D98}" type="slidenum">
              <a:rPr lang="en-US" altLang="ja-JP" smtClean="0">
                <a:solidFill>
                  <a:srgbClr val="000000"/>
                </a:solidFill>
              </a:rPr>
              <a:pPr>
                <a:defRPr/>
              </a:pPr>
              <a:t>‹#›</a:t>
            </a:fld>
            <a:endParaRPr lang="en-US" altLang="ja-JP" dirty="0">
              <a:solidFill>
                <a:srgbClr val="000000"/>
              </a:solidFill>
            </a:endParaRPr>
          </a:p>
        </p:txBody>
      </p:sp>
      <p:sp>
        <p:nvSpPr>
          <p:cNvPr id="10" name="フッター プレースホルダ 9"/>
          <p:cNvSpPr>
            <a:spLocks noGrp="1"/>
          </p:cNvSpPr>
          <p:nvPr>
            <p:ph type="ftr" sz="quarter" idx="12"/>
          </p:nvPr>
        </p:nvSpPr>
        <p:spPr/>
        <p:txBody>
          <a:bodyPr/>
          <a:lstStyle/>
          <a:p>
            <a:r>
              <a:rPr lang="en-US" altLang="zh-CN" smtClean="0">
                <a:solidFill>
                  <a:srgbClr val="000000">
                    <a:tint val="75000"/>
                  </a:srgbClr>
                </a:solidFill>
              </a:rPr>
              <a:t>Japan Geoscience Union Meeting 2016</a:t>
            </a:r>
            <a:endParaRPr lang="ja-JP" altLang="en-US" dirty="0">
              <a:solidFill>
                <a:srgbClr val="000000">
                  <a:tint val="75000"/>
                </a:srgbClr>
              </a:solidFill>
            </a:endParaRPr>
          </a:p>
        </p:txBody>
      </p:sp>
    </p:spTree>
    <p:extLst>
      <p:ext uri="{BB962C8B-B14F-4D97-AF65-F5344CB8AC3E}">
        <p14:creationId xmlns:p14="http://schemas.microsoft.com/office/powerpoint/2010/main" val="30987889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白紙">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CC13A7E3-B502-524E-91A1-B51C037131C6}" type="slidenum">
              <a:rPr lang="en-US" altLang="ja-JP">
                <a:solidFill>
                  <a:srgbClr val="000000"/>
                </a:solidFill>
              </a:rPr>
              <a:pPr>
                <a:defRPr/>
              </a:pPr>
              <a:t>‹#›</a:t>
            </a:fld>
            <a:endParaRPr lang="en-US" altLang="ja-JP" dirty="0">
              <a:solidFill>
                <a:srgbClr val="000000"/>
              </a:solidFill>
            </a:endParaRPr>
          </a:p>
        </p:txBody>
      </p:sp>
      <p:sp>
        <p:nvSpPr>
          <p:cNvPr id="4" name="日付プレースホルダ 3"/>
          <p:cNvSpPr>
            <a:spLocks noGrp="1"/>
          </p:cNvSpPr>
          <p:nvPr>
            <p:ph type="dt" sz="half" idx="11"/>
          </p:nvPr>
        </p:nvSpPr>
        <p:spPr/>
        <p:txBody>
          <a:bodyPr/>
          <a:lstStyle/>
          <a:p>
            <a:r>
              <a:rPr lang="en-US" altLang="ja-JP" smtClean="0">
                <a:solidFill>
                  <a:srgbClr val="000000">
                    <a:tint val="75000"/>
                  </a:srgbClr>
                </a:solidFill>
              </a:rPr>
              <a:t>2016/5/23</a:t>
            </a:r>
            <a:endParaRPr lang="ja-JP" altLang="en-US" dirty="0">
              <a:solidFill>
                <a:srgbClr val="000000">
                  <a:tint val="75000"/>
                </a:srgbClr>
              </a:solidFill>
            </a:endParaRPr>
          </a:p>
        </p:txBody>
      </p:sp>
      <p:sp>
        <p:nvSpPr>
          <p:cNvPr id="5" name="フッター プレースホルダ 4"/>
          <p:cNvSpPr>
            <a:spLocks noGrp="1"/>
          </p:cNvSpPr>
          <p:nvPr>
            <p:ph type="ftr" sz="quarter" idx="12"/>
          </p:nvPr>
        </p:nvSpPr>
        <p:spPr/>
        <p:txBody>
          <a:bodyPr/>
          <a:lstStyle/>
          <a:p>
            <a:r>
              <a:rPr lang="en-US" altLang="zh-CN" smtClean="0">
                <a:solidFill>
                  <a:srgbClr val="000000">
                    <a:tint val="75000"/>
                  </a:srgbClr>
                </a:solidFill>
              </a:rPr>
              <a:t>Japan Geoscience Union Meeting 2016</a:t>
            </a:r>
            <a:endParaRPr lang="ja-JP" altLang="en-US" dirty="0">
              <a:solidFill>
                <a:srgbClr val="000000">
                  <a:tint val="75000"/>
                </a:srgbClr>
              </a:solidFill>
            </a:endParaRPr>
          </a:p>
        </p:txBody>
      </p:sp>
    </p:spTree>
    <p:extLst>
      <p:ext uri="{BB962C8B-B14F-4D97-AF65-F5344CB8AC3E}">
        <p14:creationId xmlns:p14="http://schemas.microsoft.com/office/powerpoint/2010/main" val="18592678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spTree>
      <p:nvGrpSpPr>
        <p:cNvPr id="1" name=""/>
        <p:cNvGrpSpPr/>
        <p:nvPr/>
      </p:nvGrpSpPr>
      <p:grpSpPr>
        <a:xfrm>
          <a:off x="0" y="0"/>
          <a:ext cx="0" cy="0"/>
          <a:chOff x="0" y="0"/>
          <a:chExt cx="0" cy="0"/>
        </a:xfrm>
      </p:grpSpPr>
      <p:sp>
        <p:nvSpPr>
          <p:cNvPr id="109578" name="Rectangle 10"/>
          <p:cNvSpPr>
            <a:spLocks noGrp="1" noChangeArrowheads="1"/>
          </p:cNvSpPr>
          <p:nvPr>
            <p:ph type="subTitle" sz="quarter" idx="1"/>
          </p:nvPr>
        </p:nvSpPr>
        <p:spPr bwMode="auto">
          <a:xfrm>
            <a:off x="503238" y="3886200"/>
            <a:ext cx="8183562" cy="1752600"/>
          </a:xfrm>
          <a:prstGeom prst="rect">
            <a:avLst/>
          </a:prstGeom>
          <a:noFill/>
          <a:ln>
            <a:miter lim="800000"/>
            <a:headEnd/>
            <a:tailEnd/>
          </a:ln>
        </p:spPr>
        <p:txBody>
          <a:bodyPr vert="horz" wrap="square" lIns="91440" tIns="45720" rIns="91440" bIns="45720" numCol="1" anchor="t" anchorCtr="0" compatLnSpc="1">
            <a:prstTxWarp prst="textNoShape">
              <a:avLst/>
            </a:prstTxWarp>
            <a:normAutofit/>
          </a:bodyPr>
          <a:lstStyle>
            <a:lvl1pPr marL="0" indent="0" algn="ctr">
              <a:buFontTx/>
              <a:buNone/>
              <a:defRPr sz="2000">
                <a:latin typeface="Comic Sans MS" pitchFamily="66" charset="0"/>
              </a:defRPr>
            </a:lvl1pPr>
          </a:lstStyle>
          <a:p>
            <a:r>
              <a:rPr lang="ja-JP" altLang="en-US" smtClean="0"/>
              <a:t>マスタ サブタイトルの書式設定</a:t>
            </a:r>
            <a:endParaRPr lang="ja-JP" altLang="en-US" dirty="0"/>
          </a:p>
        </p:txBody>
      </p:sp>
      <p:pic>
        <p:nvPicPr>
          <p:cNvPr id="6" name="Picture 2" descr="C:\Documents and Settings\kaneda\デスクトップ\新しいフォルダ (6)\images\iugonet_logo_top.png"/>
          <p:cNvPicPr>
            <a:picLocks noChangeAspect="1" noChangeArrowheads="1"/>
          </p:cNvPicPr>
          <p:nvPr userDrawn="1"/>
        </p:nvPicPr>
        <p:blipFill>
          <a:blip r:embed="rId2" cstate="print">
            <a:lum contrast="20000"/>
          </a:blip>
          <a:srcRect/>
          <a:stretch>
            <a:fillRect/>
          </a:stretch>
        </p:blipFill>
        <p:spPr bwMode="auto">
          <a:xfrm>
            <a:off x="509172" y="188640"/>
            <a:ext cx="8206204" cy="1588789"/>
          </a:xfrm>
          <a:prstGeom prst="rect">
            <a:avLst/>
          </a:prstGeom>
          <a:noFill/>
          <a:ln w="9525">
            <a:noFill/>
            <a:miter lim="800000"/>
            <a:headEnd/>
            <a:tailEnd/>
          </a:ln>
        </p:spPr>
      </p:pic>
      <p:sp>
        <p:nvSpPr>
          <p:cNvPr id="11" name="日付プレースホルダ 10"/>
          <p:cNvSpPr>
            <a:spLocks noGrp="1"/>
          </p:cNvSpPr>
          <p:nvPr>
            <p:ph type="dt" sz="half" idx="10"/>
          </p:nvPr>
        </p:nvSpPr>
        <p:spPr/>
        <p:txBody>
          <a:bodyPr/>
          <a:lstStyle/>
          <a:p>
            <a:r>
              <a:rPr lang="en-US" altLang="ja-JP" smtClean="0">
                <a:solidFill>
                  <a:srgbClr val="000000">
                    <a:tint val="75000"/>
                  </a:srgbClr>
                </a:solidFill>
              </a:rPr>
              <a:t>2016/5/23</a:t>
            </a:r>
            <a:endParaRPr lang="ja-JP" altLang="en-US" dirty="0">
              <a:solidFill>
                <a:srgbClr val="000000">
                  <a:tint val="75000"/>
                </a:srgbClr>
              </a:solidFill>
            </a:endParaRPr>
          </a:p>
        </p:txBody>
      </p:sp>
      <p:sp>
        <p:nvSpPr>
          <p:cNvPr id="12" name="スライド番号プレースホルダ 11"/>
          <p:cNvSpPr>
            <a:spLocks noGrp="1"/>
          </p:cNvSpPr>
          <p:nvPr>
            <p:ph type="sldNum" sz="quarter" idx="11"/>
          </p:nvPr>
        </p:nvSpPr>
        <p:spPr/>
        <p:txBody>
          <a:bodyPr/>
          <a:lstStyle/>
          <a:p>
            <a:pPr>
              <a:defRPr/>
            </a:pPr>
            <a:fld id="{86C2E42C-E727-CA4A-BBC1-684281922D98}" type="slidenum">
              <a:rPr lang="en-US" altLang="ja-JP" smtClean="0">
                <a:solidFill>
                  <a:srgbClr val="000000"/>
                </a:solidFill>
              </a:rPr>
              <a:pPr>
                <a:defRPr/>
              </a:pPr>
              <a:t>‹#›</a:t>
            </a:fld>
            <a:endParaRPr lang="en-US" altLang="ja-JP" dirty="0">
              <a:solidFill>
                <a:srgbClr val="000000"/>
              </a:solidFill>
            </a:endParaRPr>
          </a:p>
        </p:txBody>
      </p:sp>
      <p:sp>
        <p:nvSpPr>
          <p:cNvPr id="13" name="フッター プレースホルダ 12"/>
          <p:cNvSpPr>
            <a:spLocks noGrp="1"/>
          </p:cNvSpPr>
          <p:nvPr>
            <p:ph type="ftr" sz="quarter" idx="12"/>
          </p:nvPr>
        </p:nvSpPr>
        <p:spPr/>
        <p:txBody>
          <a:bodyPr/>
          <a:lstStyle/>
          <a:p>
            <a:r>
              <a:rPr lang="en-US" altLang="zh-CN" smtClean="0">
                <a:solidFill>
                  <a:srgbClr val="000000">
                    <a:tint val="75000"/>
                  </a:srgbClr>
                </a:solidFill>
              </a:rPr>
              <a:t>Japan Geoscience Union Meeting 2016</a:t>
            </a:r>
            <a:endParaRPr lang="ja-JP" altLang="en-US" dirty="0">
              <a:solidFill>
                <a:srgbClr val="000000">
                  <a:tint val="75000"/>
                </a:srgbClr>
              </a:solidFill>
            </a:endParaRPr>
          </a:p>
        </p:txBody>
      </p:sp>
      <p:sp>
        <p:nvSpPr>
          <p:cNvPr id="15" name="テキスト プレースホルダ 14"/>
          <p:cNvSpPr>
            <a:spLocks noGrp="1"/>
          </p:cNvSpPr>
          <p:nvPr>
            <p:ph type="body" sz="quarter" idx="13" hasCustomPrompt="1"/>
          </p:nvPr>
        </p:nvSpPr>
        <p:spPr>
          <a:xfrm>
            <a:off x="503238" y="2060575"/>
            <a:ext cx="8183562" cy="1584325"/>
          </a:xfrm>
        </p:spPr>
        <p:txBody>
          <a:bodyPr anchor="ctr">
            <a:normAutofit/>
          </a:bodyPr>
          <a:lstStyle>
            <a:lvl1pPr marL="0" indent="0" algn="ctr">
              <a:buNone/>
              <a:defRPr sz="2800">
                <a:latin typeface="Comic Sans MS" pitchFamily="66" charset="0"/>
              </a:defRPr>
            </a:lvl1pPr>
          </a:lstStyle>
          <a:p>
            <a:pPr lvl="0"/>
            <a:r>
              <a:rPr kumimoji="1" lang="ja-JP" altLang="en-US" dirty="0" smtClean="0"/>
              <a:t>スライドのタイトル</a:t>
            </a:r>
            <a:endParaRPr kumimoji="1" lang="ja-JP" altLang="en-US" dirty="0"/>
          </a:p>
        </p:txBody>
      </p:sp>
    </p:spTree>
    <p:extLst>
      <p:ext uri="{BB962C8B-B14F-4D97-AF65-F5344CB8AC3E}">
        <p14:creationId xmlns:p14="http://schemas.microsoft.com/office/powerpoint/2010/main" val="25356859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1279301"/>
            <a:ext cx="8229600" cy="4813995"/>
          </a:xfrm>
          <a:prstGeom prst="rect">
            <a:avLst/>
          </a:prstGeom>
        </p:spPr>
        <p:txBody>
          <a:bodyPr vert="horz">
            <a:normAutofit/>
          </a:bodyPr>
          <a:lstStyle>
            <a:lvl1pPr>
              <a:defRPr>
                <a:latin typeface="Comic Sans MS" pitchFamily="66" charset="0"/>
              </a:defRPr>
            </a:lvl1pPr>
            <a:lvl2pPr>
              <a:defRPr>
                <a:latin typeface="Comic Sans MS" pitchFamily="66" charset="0"/>
              </a:defRPr>
            </a:lvl2pPr>
            <a:lvl3pPr>
              <a:defRPr>
                <a:latin typeface="Comic Sans MS" pitchFamily="66" charset="0"/>
              </a:defRPr>
            </a:lvl3pPr>
            <a:lvl4pPr>
              <a:defRPr>
                <a:latin typeface="Comic Sans MS" pitchFamily="66" charset="0"/>
              </a:defRPr>
            </a:lvl4pPr>
            <a:lvl5pPr>
              <a:defRPr>
                <a:latin typeface="Comic Sans MS" pitchFamily="66" charset="0"/>
              </a:defRPr>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タイトル 4"/>
          <p:cNvSpPr>
            <a:spLocks noGrp="1"/>
          </p:cNvSpPr>
          <p:nvPr>
            <p:ph type="title"/>
          </p:nvPr>
        </p:nvSpPr>
        <p:spPr/>
        <p:txBody>
          <a:bodyPr/>
          <a:lstStyle/>
          <a:p>
            <a:r>
              <a:rPr kumimoji="1" lang="ja-JP" altLang="en-US" smtClean="0"/>
              <a:t>マスタ タイトルの書式設定</a:t>
            </a:r>
            <a:endParaRPr kumimoji="1" lang="ja-JP" altLang="en-US"/>
          </a:p>
        </p:txBody>
      </p:sp>
      <p:sp>
        <p:nvSpPr>
          <p:cNvPr id="8" name="日付プレースホルダ 7"/>
          <p:cNvSpPr>
            <a:spLocks noGrp="1"/>
          </p:cNvSpPr>
          <p:nvPr>
            <p:ph type="dt" sz="half" idx="10"/>
          </p:nvPr>
        </p:nvSpPr>
        <p:spPr/>
        <p:txBody>
          <a:bodyPr/>
          <a:lstStyle/>
          <a:p>
            <a:r>
              <a:rPr lang="en-US" altLang="ja-JP" smtClean="0">
                <a:solidFill>
                  <a:srgbClr val="000000">
                    <a:tint val="75000"/>
                  </a:srgbClr>
                </a:solidFill>
              </a:rPr>
              <a:t>2016/5/23</a:t>
            </a:r>
            <a:endParaRPr lang="ja-JP" altLang="en-US" dirty="0">
              <a:solidFill>
                <a:srgbClr val="000000">
                  <a:tint val="75000"/>
                </a:srgbClr>
              </a:solidFill>
            </a:endParaRPr>
          </a:p>
        </p:txBody>
      </p:sp>
      <p:sp>
        <p:nvSpPr>
          <p:cNvPr id="9" name="スライド番号プレースホルダ 8"/>
          <p:cNvSpPr>
            <a:spLocks noGrp="1"/>
          </p:cNvSpPr>
          <p:nvPr>
            <p:ph type="sldNum" sz="quarter" idx="11"/>
          </p:nvPr>
        </p:nvSpPr>
        <p:spPr/>
        <p:txBody>
          <a:bodyPr/>
          <a:lstStyle/>
          <a:p>
            <a:pPr>
              <a:defRPr/>
            </a:pPr>
            <a:fld id="{86C2E42C-E727-CA4A-BBC1-684281922D98}" type="slidenum">
              <a:rPr lang="en-US" altLang="ja-JP" smtClean="0">
                <a:solidFill>
                  <a:srgbClr val="000000"/>
                </a:solidFill>
              </a:rPr>
              <a:pPr>
                <a:defRPr/>
              </a:pPr>
              <a:t>‹#›</a:t>
            </a:fld>
            <a:endParaRPr lang="en-US" altLang="ja-JP" dirty="0">
              <a:solidFill>
                <a:srgbClr val="000000"/>
              </a:solidFill>
            </a:endParaRPr>
          </a:p>
        </p:txBody>
      </p:sp>
      <p:sp>
        <p:nvSpPr>
          <p:cNvPr id="10" name="フッター プレースホルダ 9"/>
          <p:cNvSpPr>
            <a:spLocks noGrp="1"/>
          </p:cNvSpPr>
          <p:nvPr>
            <p:ph type="ftr" sz="quarter" idx="12"/>
          </p:nvPr>
        </p:nvSpPr>
        <p:spPr/>
        <p:txBody>
          <a:bodyPr/>
          <a:lstStyle/>
          <a:p>
            <a:r>
              <a:rPr lang="en-US" altLang="zh-CN" smtClean="0">
                <a:solidFill>
                  <a:srgbClr val="000000">
                    <a:tint val="75000"/>
                  </a:srgbClr>
                </a:solidFill>
              </a:rPr>
              <a:t>Japan Geoscience Union Meeting 2016</a:t>
            </a:r>
            <a:endParaRPr lang="ja-JP" altLang="en-US" dirty="0">
              <a:solidFill>
                <a:srgbClr val="000000">
                  <a:tint val="75000"/>
                </a:srgbClr>
              </a:solidFill>
            </a:endParaRPr>
          </a:p>
        </p:txBody>
      </p:sp>
    </p:spTree>
    <p:extLst>
      <p:ext uri="{BB962C8B-B14F-4D97-AF65-F5344CB8AC3E}">
        <p14:creationId xmlns:p14="http://schemas.microsoft.com/office/powerpoint/2010/main" val="4051842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白紙">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CC13A7E3-B502-524E-91A1-B51C037131C6}" type="slidenum">
              <a:rPr lang="en-US" altLang="ja-JP">
                <a:solidFill>
                  <a:srgbClr val="000000"/>
                </a:solidFill>
              </a:rPr>
              <a:pPr>
                <a:defRPr/>
              </a:pPr>
              <a:t>‹#›</a:t>
            </a:fld>
            <a:endParaRPr lang="en-US" altLang="ja-JP" dirty="0">
              <a:solidFill>
                <a:srgbClr val="000000"/>
              </a:solidFill>
            </a:endParaRPr>
          </a:p>
        </p:txBody>
      </p:sp>
      <p:sp>
        <p:nvSpPr>
          <p:cNvPr id="4" name="日付プレースホルダ 3"/>
          <p:cNvSpPr>
            <a:spLocks noGrp="1"/>
          </p:cNvSpPr>
          <p:nvPr>
            <p:ph type="dt" sz="half" idx="11"/>
          </p:nvPr>
        </p:nvSpPr>
        <p:spPr/>
        <p:txBody>
          <a:bodyPr/>
          <a:lstStyle/>
          <a:p>
            <a:r>
              <a:rPr lang="en-US" altLang="ja-JP" smtClean="0">
                <a:solidFill>
                  <a:srgbClr val="000000">
                    <a:tint val="75000"/>
                  </a:srgbClr>
                </a:solidFill>
              </a:rPr>
              <a:t>2016/5/23</a:t>
            </a:r>
            <a:endParaRPr lang="ja-JP" altLang="en-US" dirty="0">
              <a:solidFill>
                <a:srgbClr val="000000">
                  <a:tint val="75000"/>
                </a:srgbClr>
              </a:solidFill>
            </a:endParaRPr>
          </a:p>
        </p:txBody>
      </p:sp>
      <p:sp>
        <p:nvSpPr>
          <p:cNvPr id="5" name="フッター プレースホルダ 4"/>
          <p:cNvSpPr>
            <a:spLocks noGrp="1"/>
          </p:cNvSpPr>
          <p:nvPr>
            <p:ph type="ftr" sz="quarter" idx="12"/>
          </p:nvPr>
        </p:nvSpPr>
        <p:spPr/>
        <p:txBody>
          <a:bodyPr/>
          <a:lstStyle/>
          <a:p>
            <a:r>
              <a:rPr lang="en-US" altLang="zh-CN" smtClean="0">
                <a:solidFill>
                  <a:srgbClr val="000000">
                    <a:tint val="75000"/>
                  </a:srgbClr>
                </a:solidFill>
              </a:rPr>
              <a:t>Japan Geoscience Union Meeting 2016</a:t>
            </a:r>
            <a:endParaRPr lang="ja-JP" altLang="en-US" dirty="0">
              <a:solidFill>
                <a:srgbClr val="000000">
                  <a:tint val="75000"/>
                </a:srgbClr>
              </a:solidFill>
            </a:endParaRPr>
          </a:p>
        </p:txBody>
      </p:sp>
    </p:spTree>
    <p:extLst>
      <p:ext uri="{BB962C8B-B14F-4D97-AF65-F5344CB8AC3E}">
        <p14:creationId xmlns:p14="http://schemas.microsoft.com/office/powerpoint/2010/main" val="29906839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a:noFill/>
        </p:spPr>
        <p:txBody>
          <a:bodyPr/>
          <a:lstStyle>
            <a:lvl1pPr>
              <a:defRPr>
                <a:solidFill>
                  <a:schemeClr val="tx1"/>
                </a:solidFill>
              </a:defRPr>
            </a:lvl1p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r>
              <a:rPr lang="en-US" altLang="ja-JP" smtClean="0">
                <a:solidFill>
                  <a:prstClr val="black">
                    <a:tint val="75000"/>
                  </a:prstClr>
                </a:solidFill>
              </a:rPr>
              <a:t>2016/5/23</a:t>
            </a: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r>
              <a:rPr lang="en-US" altLang="ja-JP" smtClean="0">
                <a:solidFill>
                  <a:prstClr val="black">
                    <a:tint val="75000"/>
                  </a:prstClr>
                </a:solidFill>
              </a:rPr>
              <a:t>Japan Geoscience Union Meeting 2016</a:t>
            </a: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pic>
        <p:nvPicPr>
          <p:cNvPr id="7" name="Picture 7"/>
          <p:cNvPicPr>
            <a:picLocks noChangeAspect="1" noChangeArrowheads="1"/>
          </p:cNvPicPr>
          <p:nvPr userDrawn="1"/>
        </p:nvPicPr>
        <p:blipFill>
          <a:blip r:embed="rId2" cstate="print"/>
          <a:srcRect/>
          <a:stretch>
            <a:fillRect/>
          </a:stretch>
        </p:blipFill>
        <p:spPr bwMode="auto">
          <a:xfrm>
            <a:off x="0" y="-12879"/>
            <a:ext cx="7600950" cy="1543050"/>
          </a:xfrm>
          <a:prstGeom prst="rect">
            <a:avLst/>
          </a:prstGeom>
          <a:noFill/>
          <a:ln w="9525">
            <a:noFill/>
            <a:miter lim="800000"/>
            <a:headEnd/>
            <a:tailEnd/>
          </a:ln>
        </p:spPr>
      </p:pic>
    </p:spTree>
    <p:extLst>
      <p:ext uri="{BB962C8B-B14F-4D97-AF65-F5344CB8AC3E}">
        <p14:creationId xmlns:p14="http://schemas.microsoft.com/office/powerpoint/2010/main" val="213136500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763713" y="228600"/>
            <a:ext cx="6999287" cy="533400"/>
          </a:xfrm>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196975"/>
            <a:ext cx="4038600"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196975"/>
            <a:ext cx="4038600"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スライド番号プレースホルダ 4"/>
          <p:cNvSpPr>
            <a:spLocks noGrp="1"/>
          </p:cNvSpPr>
          <p:nvPr>
            <p:ph type="sldNum" sz="quarter" idx="10"/>
          </p:nvPr>
        </p:nvSpPr>
        <p:spPr>
          <a:xfrm>
            <a:off x="7932738" y="6389688"/>
            <a:ext cx="887412" cy="304800"/>
          </a:xfrm>
        </p:spPr>
        <p:txBody>
          <a:bodyPr/>
          <a:lstStyle>
            <a:lvl1pPr>
              <a:defRPr/>
            </a:lvl1pPr>
          </a:lstStyle>
          <a:p>
            <a:pPr>
              <a:defRPr/>
            </a:pPr>
            <a:fld id="{B830C681-845F-4167-9DF8-1C18193223EF}" type="slidenum">
              <a:rPr lang="en-US" altLang="ja-JP"/>
              <a:pPr>
                <a:defRPr/>
              </a:pPr>
              <a:t>‹#›</a:t>
            </a:fld>
            <a:endParaRPr lang="en-US" altLang="ja-JP" dirty="0"/>
          </a:p>
        </p:txBody>
      </p:sp>
      <p:sp>
        <p:nvSpPr>
          <p:cNvPr id="6" name="日付プレースホルダ 5"/>
          <p:cNvSpPr>
            <a:spLocks noGrp="1"/>
          </p:cNvSpPr>
          <p:nvPr>
            <p:ph type="dt" sz="half" idx="11"/>
          </p:nvPr>
        </p:nvSpPr>
        <p:spPr>
          <a:xfrm>
            <a:off x="457200" y="6308725"/>
            <a:ext cx="1284288" cy="365125"/>
          </a:xfrm>
        </p:spPr>
        <p:txBody>
          <a:bodyPr/>
          <a:lstStyle>
            <a:lvl1pPr>
              <a:defRPr/>
            </a:lvl1pPr>
          </a:lstStyle>
          <a:p>
            <a:pPr>
              <a:defRPr/>
            </a:pPr>
            <a:r>
              <a:rPr lang="en-US" altLang="ja-JP" smtClean="0"/>
              <a:t>2017/03/01</a:t>
            </a:r>
            <a:endParaRPr lang="ja-JP" altLang="en-US" dirty="0"/>
          </a:p>
        </p:txBody>
      </p:sp>
      <p:sp>
        <p:nvSpPr>
          <p:cNvPr id="7" name="フッター プレースホルダ 6"/>
          <p:cNvSpPr>
            <a:spLocks noGrp="1"/>
          </p:cNvSpPr>
          <p:nvPr>
            <p:ph type="ftr" sz="quarter" idx="12"/>
          </p:nvPr>
        </p:nvSpPr>
        <p:spPr>
          <a:xfrm>
            <a:off x="1763713" y="6308725"/>
            <a:ext cx="6121400" cy="365125"/>
          </a:xfrm>
        </p:spPr>
        <p:txBody>
          <a:bodyPr/>
          <a:lstStyle>
            <a:lvl1pPr>
              <a:defRPr/>
            </a:lvl1pPr>
          </a:lstStyle>
          <a:p>
            <a:pPr>
              <a:defRPr/>
            </a:pPr>
            <a:r>
              <a:rPr lang="ja-JP" altLang="en-US" smtClean="0"/>
              <a:t>第</a:t>
            </a:r>
            <a:r>
              <a:rPr lang="en-US" altLang="ja-JP" smtClean="0"/>
              <a:t>4</a:t>
            </a:r>
            <a:r>
              <a:rPr lang="ja-JP" altLang="en-US" smtClean="0"/>
              <a:t>回オープンサイエンスデータ推進ワークショップ</a:t>
            </a:r>
            <a:endParaRPr lang="ja-JP" alt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マスタ タイトルの書式設定</a:t>
            </a:r>
            <a:endParaRPr kumimoji="1" lang="ja-JP" altLang="en-US" dirty="0"/>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r>
              <a:rPr lang="en-US" altLang="ja-JP" smtClean="0">
                <a:solidFill>
                  <a:prstClr val="black">
                    <a:tint val="75000"/>
                  </a:prstClr>
                </a:solidFill>
              </a:rPr>
              <a:t>2016/5/23</a:t>
            </a: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r>
              <a:rPr lang="en-US" altLang="ja-JP" smtClean="0">
                <a:solidFill>
                  <a:prstClr val="black">
                    <a:tint val="75000"/>
                  </a:prstClr>
                </a:solidFill>
              </a:rPr>
              <a:t>Japan Geoscience Union Meeting 2016</a:t>
            </a: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056542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r>
              <a:rPr lang="en-US" altLang="ja-JP" smtClean="0">
                <a:solidFill>
                  <a:prstClr val="black">
                    <a:tint val="75000"/>
                  </a:prstClr>
                </a:solidFill>
              </a:rPr>
              <a:t>2016/5/23</a:t>
            </a: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r>
              <a:rPr lang="en-US" altLang="ja-JP" smtClean="0">
                <a:solidFill>
                  <a:prstClr val="black">
                    <a:tint val="75000"/>
                  </a:prstClr>
                </a:solidFill>
              </a:rPr>
              <a:t>Japan Geoscience Union Meeting 2016</a:t>
            </a: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766339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r>
              <a:rPr lang="en-US" altLang="ja-JP" smtClean="0">
                <a:solidFill>
                  <a:prstClr val="black">
                    <a:tint val="75000"/>
                  </a:prstClr>
                </a:solidFill>
              </a:rPr>
              <a:t>2016/5/23</a:t>
            </a:r>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r>
              <a:rPr lang="en-US" altLang="ja-JP" smtClean="0">
                <a:solidFill>
                  <a:prstClr val="black">
                    <a:tint val="75000"/>
                  </a:prstClr>
                </a:solidFill>
              </a:rPr>
              <a:t>Japan Geoscience Union Meeting 2016</a:t>
            </a:r>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045712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r>
              <a:rPr lang="en-US" altLang="ja-JP" smtClean="0">
                <a:solidFill>
                  <a:prstClr val="black">
                    <a:tint val="75000"/>
                  </a:prstClr>
                </a:solidFill>
              </a:rPr>
              <a:t>2016/5/23</a:t>
            </a:r>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r>
              <a:rPr lang="en-US" altLang="ja-JP" smtClean="0">
                <a:solidFill>
                  <a:prstClr val="black">
                    <a:tint val="75000"/>
                  </a:prstClr>
                </a:solidFill>
              </a:rPr>
              <a:t>Japan Geoscience Union Meeting 2016</a:t>
            </a:r>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1904942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r>
              <a:rPr lang="en-US" altLang="ja-JP" smtClean="0">
                <a:solidFill>
                  <a:prstClr val="black">
                    <a:tint val="75000"/>
                  </a:prstClr>
                </a:solidFill>
              </a:rPr>
              <a:t>2016/5/23</a:t>
            </a:r>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r>
              <a:rPr lang="en-US" altLang="ja-JP" smtClean="0">
                <a:solidFill>
                  <a:prstClr val="black">
                    <a:tint val="75000"/>
                  </a:prstClr>
                </a:solidFill>
              </a:rPr>
              <a:t>Japan Geoscience Union Meeting 2016</a:t>
            </a:r>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768541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r>
              <a:rPr lang="en-US" altLang="ja-JP" smtClean="0">
                <a:solidFill>
                  <a:prstClr val="black">
                    <a:tint val="75000"/>
                  </a:prstClr>
                </a:solidFill>
              </a:rPr>
              <a:t>2016/5/23</a:t>
            </a:r>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r>
              <a:rPr lang="en-US" altLang="ja-JP" smtClean="0">
                <a:solidFill>
                  <a:prstClr val="black">
                    <a:tint val="75000"/>
                  </a:prstClr>
                </a:solidFill>
              </a:rPr>
              <a:t>Japan Geoscience Union Meeting 2016</a:t>
            </a:r>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3230222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r>
              <a:rPr lang="en-US" altLang="ja-JP" smtClean="0">
                <a:solidFill>
                  <a:prstClr val="black">
                    <a:tint val="75000"/>
                  </a:prstClr>
                </a:solidFill>
              </a:rPr>
              <a:t>2016/5/23</a:t>
            </a:r>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r>
              <a:rPr lang="en-US" altLang="ja-JP" smtClean="0">
                <a:solidFill>
                  <a:prstClr val="black">
                    <a:tint val="75000"/>
                  </a:prstClr>
                </a:solidFill>
              </a:rPr>
              <a:t>Japan Geoscience Union Meeting 2016</a:t>
            </a:r>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393515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r>
              <a:rPr lang="en-US" altLang="ja-JP" smtClean="0">
                <a:solidFill>
                  <a:prstClr val="black">
                    <a:tint val="75000"/>
                  </a:prstClr>
                </a:solidFill>
              </a:rPr>
              <a:t>2016/5/23</a:t>
            </a:r>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r>
              <a:rPr lang="en-US" altLang="ja-JP" smtClean="0">
                <a:solidFill>
                  <a:prstClr val="black">
                    <a:tint val="75000"/>
                  </a:prstClr>
                </a:solidFill>
              </a:rPr>
              <a:t>Japan Geoscience Union Meeting 2016</a:t>
            </a:r>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3777353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r>
              <a:rPr lang="en-US" altLang="ja-JP" smtClean="0">
                <a:solidFill>
                  <a:prstClr val="black">
                    <a:tint val="75000"/>
                  </a:prstClr>
                </a:solidFill>
              </a:rPr>
              <a:t>2016/5/23</a:t>
            </a: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r>
              <a:rPr lang="en-US" altLang="ja-JP" smtClean="0">
                <a:solidFill>
                  <a:prstClr val="black">
                    <a:tint val="75000"/>
                  </a:prstClr>
                </a:solidFill>
              </a:rPr>
              <a:t>Japan Geoscience Union Meeting 2016</a:t>
            </a: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8362271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r>
              <a:rPr lang="en-US" altLang="ja-JP" smtClean="0">
                <a:solidFill>
                  <a:prstClr val="black">
                    <a:tint val="75000"/>
                  </a:prstClr>
                </a:solidFill>
              </a:rPr>
              <a:t>2016/5/23</a:t>
            </a: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r>
              <a:rPr lang="en-US" altLang="ja-JP" smtClean="0">
                <a:solidFill>
                  <a:prstClr val="black">
                    <a:tint val="75000"/>
                  </a:prstClr>
                </a:solidFill>
              </a:rPr>
              <a:t>Japan Geoscience Union Meeting 2016</a:t>
            </a: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93663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1763713" y="228600"/>
            <a:ext cx="6999287" cy="533400"/>
          </a:xfrm>
        </p:spPr>
        <p:txBody>
          <a:bodyPr/>
          <a:lstStyle/>
          <a:p>
            <a:r>
              <a:rPr lang="ja-JP" altLang="en-US"/>
              <a:t>マスタ タイトルの書式設定</a:t>
            </a:r>
          </a:p>
        </p:txBody>
      </p:sp>
      <p:sp>
        <p:nvSpPr>
          <p:cNvPr id="3" name="スライド番号プレースホルダ 2"/>
          <p:cNvSpPr>
            <a:spLocks noGrp="1"/>
          </p:cNvSpPr>
          <p:nvPr>
            <p:ph type="sldNum" sz="quarter" idx="10"/>
          </p:nvPr>
        </p:nvSpPr>
        <p:spPr>
          <a:xfrm>
            <a:off x="7932738" y="6389688"/>
            <a:ext cx="887412" cy="304800"/>
          </a:xfrm>
        </p:spPr>
        <p:txBody>
          <a:bodyPr/>
          <a:lstStyle>
            <a:lvl1pPr>
              <a:defRPr/>
            </a:lvl1pPr>
          </a:lstStyle>
          <a:p>
            <a:pPr>
              <a:defRPr/>
            </a:pPr>
            <a:fld id="{76B84247-3F7C-4FEA-AFAD-551111B857BE}" type="slidenum">
              <a:rPr lang="en-US" altLang="ja-JP"/>
              <a:pPr>
                <a:defRPr/>
              </a:pPr>
              <a:t>‹#›</a:t>
            </a:fld>
            <a:endParaRPr lang="en-US" altLang="ja-JP" dirty="0"/>
          </a:p>
        </p:txBody>
      </p:sp>
      <p:sp>
        <p:nvSpPr>
          <p:cNvPr id="4" name="日付プレースホルダ 3"/>
          <p:cNvSpPr>
            <a:spLocks noGrp="1"/>
          </p:cNvSpPr>
          <p:nvPr>
            <p:ph type="dt" sz="half" idx="11"/>
          </p:nvPr>
        </p:nvSpPr>
        <p:spPr>
          <a:xfrm>
            <a:off x="457200" y="6308725"/>
            <a:ext cx="1284288" cy="365125"/>
          </a:xfrm>
        </p:spPr>
        <p:txBody>
          <a:bodyPr/>
          <a:lstStyle>
            <a:lvl1pPr>
              <a:defRPr/>
            </a:lvl1pPr>
          </a:lstStyle>
          <a:p>
            <a:pPr>
              <a:defRPr/>
            </a:pPr>
            <a:r>
              <a:rPr lang="en-US" altLang="ja-JP" smtClean="0"/>
              <a:t>2017/03/01</a:t>
            </a:r>
            <a:endParaRPr lang="ja-JP" altLang="en-US" dirty="0"/>
          </a:p>
        </p:txBody>
      </p:sp>
      <p:sp>
        <p:nvSpPr>
          <p:cNvPr id="5" name="フッター プレースホルダ 4"/>
          <p:cNvSpPr>
            <a:spLocks noGrp="1"/>
          </p:cNvSpPr>
          <p:nvPr>
            <p:ph type="ftr" sz="quarter" idx="12"/>
          </p:nvPr>
        </p:nvSpPr>
        <p:spPr>
          <a:xfrm>
            <a:off x="1763713" y="6308725"/>
            <a:ext cx="6121400" cy="365125"/>
          </a:xfrm>
        </p:spPr>
        <p:txBody>
          <a:bodyPr/>
          <a:lstStyle>
            <a:lvl1pPr>
              <a:defRPr/>
            </a:lvl1pPr>
          </a:lstStyle>
          <a:p>
            <a:pPr>
              <a:defRPr/>
            </a:pPr>
            <a:r>
              <a:rPr lang="ja-JP" altLang="en-US" smtClean="0"/>
              <a:t>第</a:t>
            </a:r>
            <a:r>
              <a:rPr lang="en-US" altLang="ja-JP" smtClean="0"/>
              <a:t>4</a:t>
            </a:r>
            <a:r>
              <a:rPr lang="ja-JP" altLang="en-US" smtClean="0"/>
              <a:t>回オープンサイエンスデータ推進ワークショップ</a:t>
            </a:r>
            <a:endParaRPr lang="ja-JP"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spTree>
      <p:nvGrpSpPr>
        <p:cNvPr id="1" name=""/>
        <p:cNvGrpSpPr/>
        <p:nvPr/>
      </p:nvGrpSpPr>
      <p:grpSpPr>
        <a:xfrm>
          <a:off x="0" y="0"/>
          <a:ext cx="0" cy="0"/>
          <a:chOff x="0" y="0"/>
          <a:chExt cx="0" cy="0"/>
        </a:xfrm>
      </p:grpSpPr>
      <p:sp>
        <p:nvSpPr>
          <p:cNvPr id="109578" name="Rectangle 10"/>
          <p:cNvSpPr>
            <a:spLocks noGrp="1" noChangeArrowheads="1"/>
          </p:cNvSpPr>
          <p:nvPr>
            <p:ph type="subTitle" sz="quarter" idx="1"/>
          </p:nvPr>
        </p:nvSpPr>
        <p:spPr bwMode="auto">
          <a:xfrm>
            <a:off x="503238" y="3886200"/>
            <a:ext cx="8183562" cy="1752600"/>
          </a:xfrm>
          <a:prstGeom prst="rect">
            <a:avLst/>
          </a:prstGeom>
          <a:noFill/>
          <a:ln>
            <a:miter lim="800000"/>
            <a:headEnd/>
            <a:tailEnd/>
          </a:ln>
        </p:spPr>
        <p:txBody>
          <a:bodyPr vert="horz" wrap="square" lIns="91440" tIns="45720" rIns="91440" bIns="45720" numCol="1" anchor="t" anchorCtr="0" compatLnSpc="1">
            <a:prstTxWarp prst="textNoShape">
              <a:avLst/>
            </a:prstTxWarp>
            <a:normAutofit/>
          </a:bodyPr>
          <a:lstStyle>
            <a:lvl1pPr marL="0" indent="0" algn="ctr">
              <a:buFontTx/>
              <a:buNone/>
              <a:defRPr sz="2000"/>
            </a:lvl1pPr>
          </a:lstStyle>
          <a:p>
            <a:r>
              <a:rPr lang="ja-JP" altLang="en-US" smtClean="0"/>
              <a:t>マスタ サブタイトルの書式設定</a:t>
            </a:r>
            <a:endParaRPr lang="ja-JP" altLang="en-US" dirty="0"/>
          </a:p>
        </p:txBody>
      </p:sp>
      <p:pic>
        <p:nvPicPr>
          <p:cNvPr id="6" name="Picture 2" descr="C:\Documents and Settings\kaneda\デスクトップ\新しいフォルダ (6)\images\iugonet_logo_top.png"/>
          <p:cNvPicPr>
            <a:picLocks noChangeAspect="1" noChangeArrowheads="1"/>
          </p:cNvPicPr>
          <p:nvPr userDrawn="1"/>
        </p:nvPicPr>
        <p:blipFill>
          <a:blip r:embed="rId2" cstate="print">
            <a:lum contrast="20000"/>
          </a:blip>
          <a:srcRect/>
          <a:stretch>
            <a:fillRect/>
          </a:stretch>
        </p:blipFill>
        <p:spPr bwMode="auto">
          <a:xfrm>
            <a:off x="509172" y="188640"/>
            <a:ext cx="8206204" cy="1588789"/>
          </a:xfrm>
          <a:prstGeom prst="rect">
            <a:avLst/>
          </a:prstGeom>
          <a:noFill/>
          <a:ln w="9525">
            <a:noFill/>
            <a:miter lim="800000"/>
            <a:headEnd/>
            <a:tailEnd/>
          </a:ln>
        </p:spPr>
      </p:pic>
      <p:sp>
        <p:nvSpPr>
          <p:cNvPr id="11" name="日付プレースホルダ 10"/>
          <p:cNvSpPr>
            <a:spLocks noGrp="1"/>
          </p:cNvSpPr>
          <p:nvPr>
            <p:ph type="dt" sz="half" idx="10"/>
          </p:nvPr>
        </p:nvSpPr>
        <p:spPr/>
        <p:txBody>
          <a:bodyPr/>
          <a:lstStyle/>
          <a:p>
            <a:r>
              <a:rPr lang="en-US" altLang="ja-JP" smtClean="0">
                <a:solidFill>
                  <a:srgbClr val="000000">
                    <a:tint val="75000"/>
                  </a:srgbClr>
                </a:solidFill>
              </a:rPr>
              <a:t>2017/03/01</a:t>
            </a:r>
            <a:endParaRPr lang="ja-JP" altLang="en-US" dirty="0">
              <a:solidFill>
                <a:srgbClr val="000000">
                  <a:tint val="75000"/>
                </a:srgbClr>
              </a:solidFill>
            </a:endParaRPr>
          </a:p>
        </p:txBody>
      </p:sp>
      <p:sp>
        <p:nvSpPr>
          <p:cNvPr id="12" name="スライド番号プレースホルダ 11"/>
          <p:cNvSpPr>
            <a:spLocks noGrp="1"/>
          </p:cNvSpPr>
          <p:nvPr>
            <p:ph type="sldNum" sz="quarter" idx="11"/>
          </p:nvPr>
        </p:nvSpPr>
        <p:spPr/>
        <p:txBody>
          <a:bodyPr/>
          <a:lstStyle/>
          <a:p>
            <a:pPr>
              <a:defRPr/>
            </a:pPr>
            <a:fld id="{86C2E42C-E727-CA4A-BBC1-684281922D98}" type="slidenum">
              <a:rPr lang="en-US" altLang="ja-JP" smtClean="0">
                <a:solidFill>
                  <a:srgbClr val="000000"/>
                </a:solidFill>
              </a:rPr>
              <a:pPr>
                <a:defRPr/>
              </a:pPr>
              <a:t>‹#›</a:t>
            </a:fld>
            <a:endParaRPr lang="en-US" altLang="ja-JP" dirty="0">
              <a:solidFill>
                <a:srgbClr val="000000"/>
              </a:solidFill>
            </a:endParaRPr>
          </a:p>
        </p:txBody>
      </p:sp>
      <p:sp>
        <p:nvSpPr>
          <p:cNvPr id="13" name="フッター プレースホルダ 12"/>
          <p:cNvSpPr>
            <a:spLocks noGrp="1"/>
          </p:cNvSpPr>
          <p:nvPr>
            <p:ph type="ftr" sz="quarter" idx="12"/>
          </p:nvPr>
        </p:nvSpPr>
        <p:spPr/>
        <p:txBody>
          <a:bodyPr/>
          <a:lstStyle/>
          <a:p>
            <a:r>
              <a:rPr lang="ja-JP" altLang="en-US" smtClean="0">
                <a:solidFill>
                  <a:srgbClr val="000000">
                    <a:tint val="75000"/>
                  </a:srgbClr>
                </a:solidFill>
              </a:rPr>
              <a:t>第</a:t>
            </a:r>
            <a:r>
              <a:rPr lang="en-US" altLang="ja-JP" smtClean="0">
                <a:solidFill>
                  <a:srgbClr val="000000">
                    <a:tint val="75000"/>
                  </a:srgbClr>
                </a:solidFill>
              </a:rPr>
              <a:t>4</a:t>
            </a:r>
            <a:r>
              <a:rPr lang="ja-JP" altLang="en-US" smtClean="0">
                <a:solidFill>
                  <a:srgbClr val="000000">
                    <a:tint val="75000"/>
                  </a:srgbClr>
                </a:solidFill>
              </a:rPr>
              <a:t>回オープンサイエンスデータ推進ワークショップ</a:t>
            </a:r>
            <a:endParaRPr lang="ja-JP" altLang="en-US" dirty="0">
              <a:solidFill>
                <a:srgbClr val="000000">
                  <a:tint val="75000"/>
                </a:srgbClr>
              </a:solidFill>
            </a:endParaRPr>
          </a:p>
        </p:txBody>
      </p:sp>
      <p:sp>
        <p:nvSpPr>
          <p:cNvPr id="15" name="テキスト プレースホルダ 14"/>
          <p:cNvSpPr>
            <a:spLocks noGrp="1"/>
          </p:cNvSpPr>
          <p:nvPr>
            <p:ph type="body" sz="quarter" idx="13" hasCustomPrompt="1"/>
          </p:nvPr>
        </p:nvSpPr>
        <p:spPr>
          <a:xfrm>
            <a:off x="503238" y="2060575"/>
            <a:ext cx="8183562" cy="1584325"/>
          </a:xfrm>
        </p:spPr>
        <p:txBody>
          <a:bodyPr anchor="ctr">
            <a:normAutofit/>
          </a:bodyPr>
          <a:lstStyle>
            <a:lvl1pPr marL="0" indent="0" algn="ctr">
              <a:buNone/>
              <a:defRPr sz="2800"/>
            </a:lvl1pPr>
          </a:lstStyle>
          <a:p>
            <a:pPr lvl="0"/>
            <a:r>
              <a:rPr kumimoji="1" lang="ja-JP" altLang="en-US" dirty="0" smtClean="0"/>
              <a:t>スライドのタイトル</a:t>
            </a:r>
            <a:endParaRPr kumimoji="1" lang="ja-JP" altLang="en-US" dirty="0"/>
          </a:p>
        </p:txBody>
      </p:sp>
    </p:spTree>
    <p:extLst>
      <p:ext uri="{BB962C8B-B14F-4D97-AF65-F5344CB8AC3E}">
        <p14:creationId xmlns:p14="http://schemas.microsoft.com/office/powerpoint/2010/main" val="2965998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1279301"/>
            <a:ext cx="8229600" cy="4813995"/>
          </a:xfrm>
          <a:prstGeom prst="rect">
            <a:avLst/>
          </a:prstGeom>
        </p:spPr>
        <p:txBody>
          <a:bodyPr vert="horz">
            <a:normAutofit/>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タイトル 4"/>
          <p:cNvSpPr>
            <a:spLocks noGrp="1"/>
          </p:cNvSpPr>
          <p:nvPr>
            <p:ph type="title"/>
          </p:nvPr>
        </p:nvSpPr>
        <p:spPr/>
        <p:txBody>
          <a:bodyPr/>
          <a:lstStyle/>
          <a:p>
            <a:r>
              <a:rPr kumimoji="1" lang="ja-JP" altLang="en-US" smtClean="0"/>
              <a:t>マスタ タイトルの書式設定</a:t>
            </a:r>
            <a:endParaRPr kumimoji="1" lang="ja-JP" altLang="en-US"/>
          </a:p>
        </p:txBody>
      </p:sp>
      <p:sp>
        <p:nvSpPr>
          <p:cNvPr id="8" name="日付プレースホルダ 7"/>
          <p:cNvSpPr>
            <a:spLocks noGrp="1"/>
          </p:cNvSpPr>
          <p:nvPr>
            <p:ph type="dt" sz="half" idx="10"/>
          </p:nvPr>
        </p:nvSpPr>
        <p:spPr/>
        <p:txBody>
          <a:bodyPr/>
          <a:lstStyle/>
          <a:p>
            <a:r>
              <a:rPr lang="en-US" altLang="ja-JP" smtClean="0">
                <a:solidFill>
                  <a:srgbClr val="000000">
                    <a:tint val="75000"/>
                  </a:srgbClr>
                </a:solidFill>
              </a:rPr>
              <a:t>2017/03/01</a:t>
            </a:r>
            <a:endParaRPr lang="ja-JP" altLang="en-US" dirty="0">
              <a:solidFill>
                <a:srgbClr val="000000">
                  <a:tint val="75000"/>
                </a:srgbClr>
              </a:solidFill>
            </a:endParaRPr>
          </a:p>
        </p:txBody>
      </p:sp>
      <p:sp>
        <p:nvSpPr>
          <p:cNvPr id="9" name="スライド番号プレースホルダ 8"/>
          <p:cNvSpPr>
            <a:spLocks noGrp="1"/>
          </p:cNvSpPr>
          <p:nvPr>
            <p:ph type="sldNum" sz="quarter" idx="11"/>
          </p:nvPr>
        </p:nvSpPr>
        <p:spPr/>
        <p:txBody>
          <a:bodyPr/>
          <a:lstStyle/>
          <a:p>
            <a:pPr>
              <a:defRPr/>
            </a:pPr>
            <a:fld id="{86C2E42C-E727-CA4A-BBC1-684281922D98}" type="slidenum">
              <a:rPr lang="en-US" altLang="ja-JP" smtClean="0">
                <a:solidFill>
                  <a:srgbClr val="000000"/>
                </a:solidFill>
              </a:rPr>
              <a:pPr>
                <a:defRPr/>
              </a:pPr>
              <a:t>‹#›</a:t>
            </a:fld>
            <a:endParaRPr lang="en-US" altLang="ja-JP" dirty="0">
              <a:solidFill>
                <a:srgbClr val="000000"/>
              </a:solidFill>
            </a:endParaRPr>
          </a:p>
        </p:txBody>
      </p:sp>
      <p:sp>
        <p:nvSpPr>
          <p:cNvPr id="10" name="フッター プレースホルダ 9"/>
          <p:cNvSpPr>
            <a:spLocks noGrp="1"/>
          </p:cNvSpPr>
          <p:nvPr>
            <p:ph type="ftr" sz="quarter" idx="12"/>
          </p:nvPr>
        </p:nvSpPr>
        <p:spPr/>
        <p:txBody>
          <a:bodyPr/>
          <a:lstStyle/>
          <a:p>
            <a:r>
              <a:rPr lang="ja-JP" altLang="en-US" smtClean="0">
                <a:solidFill>
                  <a:srgbClr val="000000">
                    <a:tint val="75000"/>
                  </a:srgbClr>
                </a:solidFill>
              </a:rPr>
              <a:t>第</a:t>
            </a:r>
            <a:r>
              <a:rPr lang="en-US" altLang="ja-JP" smtClean="0">
                <a:solidFill>
                  <a:srgbClr val="000000">
                    <a:tint val="75000"/>
                  </a:srgbClr>
                </a:solidFill>
              </a:rPr>
              <a:t>4</a:t>
            </a:r>
            <a:r>
              <a:rPr lang="ja-JP" altLang="en-US" smtClean="0">
                <a:solidFill>
                  <a:srgbClr val="000000">
                    <a:tint val="75000"/>
                  </a:srgbClr>
                </a:solidFill>
              </a:rPr>
              <a:t>回オープンサイエンスデータ推進ワークショップ</a:t>
            </a:r>
            <a:endParaRPr lang="ja-JP" altLang="en-US" dirty="0">
              <a:solidFill>
                <a:srgbClr val="000000">
                  <a:tint val="75000"/>
                </a:srgbClr>
              </a:solidFill>
            </a:endParaRPr>
          </a:p>
        </p:txBody>
      </p:sp>
    </p:spTree>
    <p:extLst>
      <p:ext uri="{BB962C8B-B14F-4D97-AF65-F5344CB8AC3E}">
        <p14:creationId xmlns:p14="http://schemas.microsoft.com/office/powerpoint/2010/main" val="1865958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image" Target="../media/image1.jpeg"/><Relationship Id="rId5" Type="http://schemas.openxmlformats.org/officeDocument/2006/relationships/theme" Target="../theme/theme10.xml"/><Relationship Id="rId4" Type="http://schemas.openxmlformats.org/officeDocument/2006/relationships/slideLayout" Target="../slideLayouts/slideLayout41.xml"/></Relationships>
</file>

<file path=ppt/slideMasters/_rels/slideMaster11.xml.rels><?xml version="1.0" encoding="UTF-8" standalone="yes"?>
<Relationships xmlns="http://schemas.openxmlformats.org/package/2006/relationships"><Relationship Id="rId8" Type="http://schemas.openxmlformats.org/officeDocument/2006/relationships/theme" Target="../theme/theme11.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4" Type="http://schemas.openxmlformats.org/officeDocument/2006/relationships/slideLayout" Target="../slideLayouts/slideLayout45.xml"/><Relationship Id="rId9" Type="http://schemas.openxmlformats.org/officeDocument/2006/relationships/image" Target="../media/image1.jpeg"/></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image" Target="../media/image1.jpeg"/><Relationship Id="rId5" Type="http://schemas.openxmlformats.org/officeDocument/2006/relationships/theme" Target="../theme/theme12.xml"/><Relationship Id="rId4" Type="http://schemas.openxmlformats.org/officeDocument/2006/relationships/slideLayout" Target="../slideLayouts/slideLayout52.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5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5" Type="http://schemas.openxmlformats.org/officeDocument/2006/relationships/image" Target="../media/image1.jpeg"/><Relationship Id="rId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58.xml"/><Relationship Id="rId2" Type="http://schemas.openxmlformats.org/officeDocument/2006/relationships/slideLayout" Target="../slideLayouts/slideLayout57.xml"/><Relationship Id="rId1" Type="http://schemas.openxmlformats.org/officeDocument/2006/relationships/slideLayout" Target="../slideLayouts/slideLayout56.xml"/><Relationship Id="rId5" Type="http://schemas.openxmlformats.org/officeDocument/2006/relationships/image" Target="../media/image1.jpeg"/><Relationship Id="rId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e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1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1.jpe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image" Target="../media/image1.jpe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5" Type="http://schemas.openxmlformats.org/officeDocument/2006/relationships/image" Target="../media/image1.jpe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4.xml"/><Relationship Id="rId7" Type="http://schemas.openxmlformats.org/officeDocument/2006/relationships/theme" Target="../theme/theme9.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63713" y="228600"/>
            <a:ext cx="6999287" cy="533400"/>
          </a:xfrm>
          <a:prstGeom prst="rect">
            <a:avLst/>
          </a:prstGeom>
          <a:solidFill>
            <a:srgbClr val="000080"/>
          </a:solidFill>
          <a:ln w="9525">
            <a:noFill/>
            <a:miter lim="800000"/>
            <a:headEnd/>
            <a:tailEnd/>
          </a:ln>
        </p:spPr>
        <p:txBody>
          <a:bodyPr vert="horz" wrap="square" lIns="72000" tIns="54000" rIns="91440" bIns="36000" numCol="1" anchor="b" anchorCtr="0" compatLnSpc="1">
            <a:prstTxWarp prst="textNoShape">
              <a:avLst/>
            </a:prstTxWarp>
          </a:bodyPr>
          <a:lstStyle/>
          <a:p>
            <a:pPr lvl="0"/>
            <a:r>
              <a:rPr lang="ja-JP" altLang="en-US" smtClean="0"/>
              <a:t>マスタ</a:t>
            </a:r>
            <a:r>
              <a:rPr lang="en-US" altLang="ja-JP" smtClean="0"/>
              <a:t> </a:t>
            </a:r>
            <a:r>
              <a:rPr lang="ja-JP" altLang="en-US" smtClean="0"/>
              <a:t>タイトルの書式設定</a:t>
            </a:r>
          </a:p>
        </p:txBody>
      </p:sp>
      <p:sp>
        <p:nvSpPr>
          <p:cNvPr id="1030" name="Rectangle 6"/>
          <p:cNvSpPr>
            <a:spLocks noGrp="1" noChangeArrowheads="1"/>
          </p:cNvSpPr>
          <p:nvPr>
            <p:ph type="sldNum" sz="quarter" idx="4"/>
          </p:nvPr>
        </p:nvSpPr>
        <p:spPr bwMode="auto">
          <a:xfrm>
            <a:off x="7932738" y="6389688"/>
            <a:ext cx="887412" cy="304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400">
                <a:latin typeface="Comic Sans MS" pitchFamily="66" charset="0"/>
                <a:ea typeface="ＭＳ Ｐゴシック" pitchFamily="-110" charset="-128"/>
                <a:cs typeface="Comic Sans MS" pitchFamily="66" charset="0"/>
              </a:defRPr>
            </a:lvl1pPr>
          </a:lstStyle>
          <a:p>
            <a:pPr>
              <a:defRPr/>
            </a:pPr>
            <a:fld id="{F6C2821B-063E-4491-B412-526F499A610A}" type="slidenum">
              <a:rPr lang="en-US" altLang="ja-JP"/>
              <a:pPr>
                <a:defRPr/>
              </a:pPr>
              <a:t>‹#›</a:t>
            </a:fld>
            <a:endParaRPr lang="en-US" altLang="ja-JP" dirty="0"/>
          </a:p>
        </p:txBody>
      </p:sp>
      <p:pic>
        <p:nvPicPr>
          <p:cNvPr id="1028" name="Picture 6" descr="logo"/>
          <p:cNvPicPr>
            <a:picLocks noChangeAspect="1" noChangeArrowheads="1"/>
          </p:cNvPicPr>
          <p:nvPr/>
        </p:nvPicPr>
        <p:blipFill>
          <a:blip r:embed="rId9"/>
          <a:srcRect/>
          <a:stretch>
            <a:fillRect/>
          </a:stretch>
        </p:blipFill>
        <p:spPr bwMode="auto">
          <a:xfrm>
            <a:off x="236538" y="223838"/>
            <a:ext cx="1504950" cy="541337"/>
          </a:xfrm>
          <a:prstGeom prst="rect">
            <a:avLst/>
          </a:prstGeom>
          <a:noFill/>
          <a:ln w="9525">
            <a:noFill/>
            <a:miter lim="800000"/>
            <a:headEnd/>
            <a:tailEnd/>
          </a:ln>
        </p:spPr>
      </p:pic>
      <p:sp>
        <p:nvSpPr>
          <p:cNvPr id="1029" name="テキスト プレースホルダ 4"/>
          <p:cNvSpPr>
            <a:spLocks noGrp="1"/>
          </p:cNvSpPr>
          <p:nvPr>
            <p:ph type="body" idx="1"/>
          </p:nvPr>
        </p:nvSpPr>
        <p:spPr bwMode="auto">
          <a:xfrm>
            <a:off x="457200" y="1196975"/>
            <a:ext cx="8229600" cy="4929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6" name="日付プレースホルダ 5"/>
          <p:cNvSpPr>
            <a:spLocks noGrp="1"/>
          </p:cNvSpPr>
          <p:nvPr>
            <p:ph type="dt" sz="half" idx="2"/>
          </p:nvPr>
        </p:nvSpPr>
        <p:spPr>
          <a:xfrm>
            <a:off x="457200" y="6308725"/>
            <a:ext cx="1284288" cy="365125"/>
          </a:xfrm>
          <a:prstGeom prst="rect">
            <a:avLst/>
          </a:prstGeom>
        </p:spPr>
        <p:txBody>
          <a:bodyPr vert="horz" lIns="91440" tIns="45720" rIns="91440" bIns="45720" rtlCol="0" anchor="b"/>
          <a:lstStyle>
            <a:lvl1pPr algn="ctr">
              <a:defRPr sz="1200">
                <a:solidFill>
                  <a:schemeClr val="tx1">
                    <a:tint val="75000"/>
                  </a:schemeClr>
                </a:solidFill>
                <a:latin typeface="Comic Sans MS" pitchFamily="66" charset="0"/>
                <a:cs typeface="ＭＳ Ｐゴシック" charset="-128"/>
              </a:defRPr>
            </a:lvl1pPr>
          </a:lstStyle>
          <a:p>
            <a:pPr>
              <a:defRPr/>
            </a:pPr>
            <a:r>
              <a:rPr lang="en-US" altLang="ja-JP" smtClean="0"/>
              <a:t>2017/03/01</a:t>
            </a:r>
            <a:endParaRPr lang="ja-JP" altLang="en-US" dirty="0"/>
          </a:p>
        </p:txBody>
      </p:sp>
      <p:sp>
        <p:nvSpPr>
          <p:cNvPr id="7" name="フッター プレースホルダ 6"/>
          <p:cNvSpPr>
            <a:spLocks noGrp="1"/>
          </p:cNvSpPr>
          <p:nvPr>
            <p:ph type="ftr" sz="quarter" idx="3"/>
          </p:nvPr>
        </p:nvSpPr>
        <p:spPr>
          <a:xfrm>
            <a:off x="1763713" y="6308725"/>
            <a:ext cx="6121400" cy="365125"/>
          </a:xfrm>
          <a:prstGeom prst="rect">
            <a:avLst/>
          </a:prstGeom>
        </p:spPr>
        <p:txBody>
          <a:bodyPr vert="horz" lIns="91440" tIns="45720" rIns="91440" bIns="45720" rtlCol="0" anchor="b"/>
          <a:lstStyle>
            <a:lvl1pPr algn="ctr">
              <a:defRPr sz="1200">
                <a:solidFill>
                  <a:schemeClr val="tx1">
                    <a:tint val="75000"/>
                  </a:schemeClr>
                </a:solidFill>
                <a:latin typeface="Comic Sans MS" pitchFamily="66" charset="0"/>
                <a:cs typeface="ＭＳ Ｐゴシック" charset="-128"/>
              </a:defRPr>
            </a:lvl1pPr>
          </a:lstStyle>
          <a:p>
            <a:pPr>
              <a:defRPr/>
            </a:pPr>
            <a:r>
              <a:rPr lang="ja-JP" altLang="en-US" smtClean="0"/>
              <a:t>第</a:t>
            </a:r>
            <a:r>
              <a:rPr lang="en-US" altLang="ja-JP" smtClean="0"/>
              <a:t>4</a:t>
            </a:r>
            <a:r>
              <a:rPr lang="ja-JP" altLang="en-US" smtClean="0"/>
              <a:t>回オープンサイエンスデータ推進ワークショップ</a:t>
            </a:r>
            <a:endParaRPr lang="ja-JP" altLang="en-US" dirty="0"/>
          </a:p>
        </p:txBody>
      </p:sp>
    </p:spTree>
  </p:cSld>
  <p:clrMap bg1="lt1" tx1="dk1" bg2="lt2" tx2="dk2" accent1="accent1" accent2="accent2" accent3="accent3" accent4="accent4" accent5="accent5" accent6="accent6" hlink="hlink" folHlink="folHlink"/>
  <p:sldLayoutIdLst>
    <p:sldLayoutId id="2147483829" r:id="rId1"/>
    <p:sldLayoutId id="2147483825" r:id="rId2"/>
    <p:sldLayoutId id="2147483824" r:id="rId3"/>
    <p:sldLayoutId id="2147483823" r:id="rId4"/>
    <p:sldLayoutId id="2147483826" r:id="rId5"/>
    <p:sldLayoutId id="2147483827" r:id="rId6"/>
    <p:sldLayoutId id="2147483828" r:id="rId7"/>
  </p:sldLayoutIdLst>
  <p:timing>
    <p:tnLst>
      <p:par>
        <p:cTn id="1" dur="indefinite" restart="never" nodeType="tmRoot"/>
      </p:par>
    </p:tnLst>
  </p:timing>
  <p:hf hdr="0"/>
  <p:txStyles>
    <p:titleStyle>
      <a:lvl1pPr algn="ctr" rtl="0" eaLnBrk="0" fontAlgn="base" hangingPunct="0">
        <a:spcBef>
          <a:spcPct val="0"/>
        </a:spcBef>
        <a:spcAft>
          <a:spcPct val="0"/>
        </a:spcAft>
        <a:defRPr kumimoji="1" sz="2800">
          <a:solidFill>
            <a:schemeClr val="bg1"/>
          </a:solidFill>
          <a:latin typeface="Comic Sans MS" pitchFamily="66" charset="0"/>
          <a:ea typeface="+mj-ea"/>
          <a:cs typeface="+mj-cs"/>
        </a:defRPr>
      </a:lvl1pPr>
      <a:lvl2pPr algn="ctr" rtl="0" eaLnBrk="0" fontAlgn="base" hangingPunct="0">
        <a:spcBef>
          <a:spcPct val="0"/>
        </a:spcBef>
        <a:spcAft>
          <a:spcPct val="0"/>
        </a:spcAft>
        <a:defRPr kumimoji="1" sz="2800">
          <a:solidFill>
            <a:schemeClr val="bg1"/>
          </a:solidFill>
          <a:latin typeface="Comic Sans MS" pitchFamily="66" charset="0"/>
          <a:ea typeface="メイリオ"/>
          <a:cs typeface="ヒラギノ角ゴ Pro W6" charset="-128"/>
        </a:defRPr>
      </a:lvl2pPr>
      <a:lvl3pPr algn="ctr" rtl="0" eaLnBrk="0" fontAlgn="base" hangingPunct="0">
        <a:spcBef>
          <a:spcPct val="0"/>
        </a:spcBef>
        <a:spcAft>
          <a:spcPct val="0"/>
        </a:spcAft>
        <a:defRPr kumimoji="1" sz="2800">
          <a:solidFill>
            <a:schemeClr val="bg1"/>
          </a:solidFill>
          <a:latin typeface="Comic Sans MS" pitchFamily="66" charset="0"/>
          <a:ea typeface="メイリオ"/>
          <a:cs typeface="ヒラギノ角ゴ Pro W6" charset="-128"/>
        </a:defRPr>
      </a:lvl3pPr>
      <a:lvl4pPr algn="ctr" rtl="0" eaLnBrk="0" fontAlgn="base" hangingPunct="0">
        <a:spcBef>
          <a:spcPct val="0"/>
        </a:spcBef>
        <a:spcAft>
          <a:spcPct val="0"/>
        </a:spcAft>
        <a:defRPr kumimoji="1" sz="2800">
          <a:solidFill>
            <a:schemeClr val="bg1"/>
          </a:solidFill>
          <a:latin typeface="Comic Sans MS" pitchFamily="66" charset="0"/>
          <a:ea typeface="メイリオ"/>
          <a:cs typeface="ヒラギノ角ゴ Pro W6" charset="-128"/>
        </a:defRPr>
      </a:lvl4pPr>
      <a:lvl5pPr algn="ctr" rtl="0" eaLnBrk="0" fontAlgn="base" hangingPunct="0">
        <a:spcBef>
          <a:spcPct val="0"/>
        </a:spcBef>
        <a:spcAft>
          <a:spcPct val="0"/>
        </a:spcAft>
        <a:defRPr kumimoji="1" sz="2800">
          <a:solidFill>
            <a:schemeClr val="bg1"/>
          </a:solidFill>
          <a:latin typeface="Comic Sans MS" pitchFamily="66" charset="0"/>
          <a:ea typeface="メイリオ"/>
          <a:cs typeface="ヒラギノ角ゴ Pro W6" charset="-128"/>
        </a:defRPr>
      </a:lvl5pPr>
      <a:lvl6pPr marL="4572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6pPr>
      <a:lvl7pPr marL="9144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7pPr>
      <a:lvl8pPr marL="13716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8pPr>
      <a:lvl9pPr marL="18288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9pPr>
    </p:titleStyle>
    <p:bodyStyle>
      <a:lvl1pPr marL="342900" indent="-342900" algn="l" rtl="0" eaLnBrk="0" fontAlgn="base" hangingPunct="0">
        <a:spcBef>
          <a:spcPct val="20000"/>
        </a:spcBef>
        <a:spcAft>
          <a:spcPct val="0"/>
        </a:spcAft>
        <a:buChar char="•"/>
        <a:defRPr kumimoji="1" sz="2400">
          <a:solidFill>
            <a:schemeClr val="tx1"/>
          </a:solidFill>
          <a:latin typeface="Comic Sans MS" pitchFamily="66" charset="0"/>
          <a:ea typeface="+mn-ea"/>
          <a:cs typeface="+mn-cs"/>
        </a:defRPr>
      </a:lvl1pPr>
      <a:lvl2pPr marL="534988" indent="-285750" algn="l" rtl="0" eaLnBrk="0" fontAlgn="base" hangingPunct="0">
        <a:spcBef>
          <a:spcPct val="20000"/>
        </a:spcBef>
        <a:spcAft>
          <a:spcPct val="0"/>
        </a:spcAft>
        <a:buChar char="–"/>
        <a:defRPr kumimoji="1" sz="2000">
          <a:solidFill>
            <a:schemeClr val="tx1"/>
          </a:solidFill>
          <a:latin typeface="Comic Sans MS" pitchFamily="66" charset="0"/>
          <a:ea typeface="+mn-ea"/>
          <a:cs typeface="+mn-cs"/>
        </a:defRPr>
      </a:lvl2pPr>
      <a:lvl3pPr marL="896938" indent="-228600" algn="l" rtl="0" eaLnBrk="0" fontAlgn="base" hangingPunct="0">
        <a:spcBef>
          <a:spcPct val="20000"/>
        </a:spcBef>
        <a:spcAft>
          <a:spcPct val="0"/>
        </a:spcAft>
        <a:buChar char="•"/>
        <a:defRPr kumimoji="1">
          <a:solidFill>
            <a:schemeClr val="tx1"/>
          </a:solidFill>
          <a:latin typeface="Comic Sans MS" pitchFamily="66" charset="0"/>
          <a:ea typeface="+mn-ea"/>
          <a:cs typeface="+mn-cs"/>
        </a:defRPr>
      </a:lvl3pPr>
      <a:lvl4pPr marL="1254125" indent="-228600" algn="l" defTabSz="1076325" rtl="0" eaLnBrk="0" fontAlgn="base" hangingPunct="0">
        <a:spcBef>
          <a:spcPct val="20000"/>
        </a:spcBef>
        <a:spcAft>
          <a:spcPct val="0"/>
        </a:spcAft>
        <a:buChar char="–"/>
        <a:defRPr kumimoji="1">
          <a:solidFill>
            <a:schemeClr val="tx1"/>
          </a:solidFill>
          <a:latin typeface="Comic Sans MS" pitchFamily="66" charset="0"/>
          <a:ea typeface="+mn-ea"/>
          <a:cs typeface="+mn-cs"/>
        </a:defRPr>
      </a:lvl4pPr>
      <a:lvl5pPr marL="1704975" indent="-228600" algn="l" rtl="0" eaLnBrk="0" fontAlgn="base" hangingPunct="0">
        <a:spcBef>
          <a:spcPct val="20000"/>
        </a:spcBef>
        <a:spcAft>
          <a:spcPct val="0"/>
        </a:spcAft>
        <a:buChar char="»"/>
        <a:defRPr kumimoji="1" sz="1600">
          <a:solidFill>
            <a:schemeClr val="tx1"/>
          </a:solidFill>
          <a:latin typeface="Comic Sans MS" pitchFamily="66" charset="0"/>
          <a:ea typeface="+mn-ea"/>
          <a:cs typeface="+mn-cs"/>
        </a:defRPr>
      </a:lvl5pPr>
      <a:lvl6pPr marL="2514600" indent="-228600" algn="l" rtl="0" eaLnBrk="1" fontAlgn="base" hangingPunct="1">
        <a:spcBef>
          <a:spcPct val="20000"/>
        </a:spcBef>
        <a:spcAft>
          <a:spcPct val="0"/>
        </a:spcAft>
        <a:buChar char="»"/>
        <a:defRPr kumimoji="1" sz="1600">
          <a:solidFill>
            <a:schemeClr val="tx1"/>
          </a:solidFill>
          <a:latin typeface="+mj-lt"/>
          <a:ea typeface="+mn-ea"/>
          <a:cs typeface="+mn-cs"/>
        </a:defRPr>
      </a:lvl6pPr>
      <a:lvl7pPr marL="2971800" indent="-228600" algn="l" rtl="0" eaLnBrk="1" fontAlgn="base" hangingPunct="1">
        <a:spcBef>
          <a:spcPct val="20000"/>
        </a:spcBef>
        <a:spcAft>
          <a:spcPct val="0"/>
        </a:spcAft>
        <a:buChar char="»"/>
        <a:defRPr kumimoji="1" sz="1600">
          <a:solidFill>
            <a:schemeClr val="tx1"/>
          </a:solidFill>
          <a:latin typeface="+mj-lt"/>
          <a:ea typeface="+mn-ea"/>
          <a:cs typeface="+mn-cs"/>
        </a:defRPr>
      </a:lvl7pPr>
      <a:lvl8pPr marL="3429000" indent="-228600" algn="l" rtl="0" eaLnBrk="1" fontAlgn="base" hangingPunct="1">
        <a:spcBef>
          <a:spcPct val="20000"/>
        </a:spcBef>
        <a:spcAft>
          <a:spcPct val="0"/>
        </a:spcAft>
        <a:buChar char="»"/>
        <a:defRPr kumimoji="1" sz="1600">
          <a:solidFill>
            <a:schemeClr val="tx1"/>
          </a:solidFill>
          <a:latin typeface="+mj-lt"/>
          <a:ea typeface="+mn-ea"/>
          <a:cs typeface="+mn-cs"/>
        </a:defRPr>
      </a:lvl8pPr>
      <a:lvl9pPr marL="3886200" indent="-228600" algn="l" rtl="0" eaLnBrk="1" fontAlgn="base" hangingPunct="1">
        <a:spcBef>
          <a:spcPct val="20000"/>
        </a:spcBef>
        <a:spcAft>
          <a:spcPct val="0"/>
        </a:spcAft>
        <a:buChar char="»"/>
        <a:defRPr kumimoji="1" sz="1600">
          <a:solidFill>
            <a:schemeClr val="tx1"/>
          </a:solidFill>
          <a:latin typeface="+mj-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63713" y="228600"/>
            <a:ext cx="6999287" cy="533400"/>
          </a:xfrm>
          <a:prstGeom prst="rect">
            <a:avLst/>
          </a:prstGeom>
          <a:solidFill>
            <a:srgbClr val="000080"/>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a:t>
            </a:r>
            <a:r>
              <a:rPr lang="en-US" altLang="ja-JP"/>
              <a:t> </a:t>
            </a:r>
            <a:r>
              <a:rPr lang="ja-JP" altLang="en-US"/>
              <a:t>タイトルの書式設定</a:t>
            </a:r>
          </a:p>
        </p:txBody>
      </p:sp>
      <p:sp>
        <p:nvSpPr>
          <p:cNvPr id="1030" name="Rectangle 6"/>
          <p:cNvSpPr>
            <a:spLocks noGrp="1" noChangeArrowheads="1"/>
          </p:cNvSpPr>
          <p:nvPr>
            <p:ph type="sldNum" sz="quarter" idx="4"/>
          </p:nvPr>
        </p:nvSpPr>
        <p:spPr bwMode="auto">
          <a:xfrm>
            <a:off x="8382000" y="6477000"/>
            <a:ext cx="5334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Arial" pitchFamily="-110" charset="0"/>
                <a:ea typeface="ＭＳ Ｐゴシック" pitchFamily="-110" charset="-128"/>
                <a:cs typeface="ＭＳ Ｐゴシック" pitchFamily="-110" charset="-128"/>
              </a:defRPr>
            </a:lvl1pPr>
          </a:lstStyle>
          <a:p>
            <a:pPr defTabSz="914400" fontAlgn="auto">
              <a:spcBef>
                <a:spcPts val="0"/>
              </a:spcBef>
              <a:spcAft>
                <a:spcPts val="0"/>
              </a:spcAft>
            </a:pPr>
            <a:fld id="{D8D131C4-CC0A-4B1F-BF95-E23A3B4BB34C}" type="slidenum">
              <a:rPr lang="ja-JP" altLang="en-US" smtClean="0">
                <a:solidFill>
                  <a:srgbClr val="000000"/>
                </a:solidFill>
              </a:rPr>
              <a:pPr defTabSz="914400" fontAlgn="auto">
                <a:spcBef>
                  <a:spcPts val="0"/>
                </a:spcBef>
                <a:spcAft>
                  <a:spcPts val="0"/>
                </a:spcAft>
              </a:pPr>
              <a:t>‹#›</a:t>
            </a:fld>
            <a:endParaRPr lang="ja-JP" altLang="en-US">
              <a:solidFill>
                <a:srgbClr val="000000"/>
              </a:solidFill>
            </a:endParaRPr>
          </a:p>
        </p:txBody>
      </p:sp>
      <p:pic>
        <p:nvPicPr>
          <p:cNvPr id="1028" name="Picture 6" descr="logo"/>
          <p:cNvPicPr>
            <a:picLocks noChangeAspect="1" noChangeArrowheads="1"/>
          </p:cNvPicPr>
          <p:nvPr/>
        </p:nvPicPr>
        <p:blipFill>
          <a:blip r:embed="rId6" cstate="print"/>
          <a:srcRect/>
          <a:stretch>
            <a:fillRect/>
          </a:stretch>
        </p:blipFill>
        <p:spPr bwMode="auto">
          <a:xfrm>
            <a:off x="236538" y="223838"/>
            <a:ext cx="1504950" cy="541337"/>
          </a:xfrm>
          <a:prstGeom prst="rect">
            <a:avLst/>
          </a:prstGeom>
          <a:noFill/>
          <a:ln w="9525">
            <a:noFill/>
            <a:miter lim="800000"/>
            <a:headEnd/>
            <a:tailEnd/>
          </a:ln>
        </p:spPr>
      </p:pic>
      <p:sp>
        <p:nvSpPr>
          <p:cNvPr id="5" name="日付プレースホルダ 4"/>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auto">
              <a:spcBef>
                <a:spcPts val="0"/>
              </a:spcBef>
              <a:spcAft>
                <a:spcPts val="0"/>
              </a:spcAft>
            </a:pPr>
            <a:r>
              <a:rPr lang="en-US" altLang="ja-JP" smtClean="0">
                <a:solidFill>
                  <a:srgbClr val="000000">
                    <a:tint val="75000"/>
                  </a:srgbClr>
                </a:solidFill>
                <a:latin typeface="Arial"/>
                <a:ea typeface="ヒラギノ角ゴ Pro W6"/>
              </a:rPr>
              <a:t>2016/5/23</a:t>
            </a:r>
            <a:endParaRPr lang="ja-JP" altLang="en-US">
              <a:solidFill>
                <a:srgbClr val="000000">
                  <a:tint val="75000"/>
                </a:srgbClr>
              </a:solidFill>
              <a:latin typeface="Arial"/>
              <a:ea typeface="ヒラギノ角ゴ Pro W6"/>
            </a:endParaRPr>
          </a:p>
        </p:txBody>
      </p:sp>
      <p:sp>
        <p:nvSpPr>
          <p:cNvPr id="6" name="フッター プレースホルダ 5"/>
          <p:cNvSpPr>
            <a:spLocks noGrp="1"/>
          </p:cNvSpPr>
          <p:nvPr>
            <p:ph type="ftr" sz="quarter" idx="3"/>
          </p:nvPr>
        </p:nvSpPr>
        <p:spPr>
          <a:xfrm>
            <a:off x="1979712" y="6356350"/>
            <a:ext cx="59766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auto">
              <a:spcBef>
                <a:spcPts val="0"/>
              </a:spcBef>
              <a:spcAft>
                <a:spcPts val="0"/>
              </a:spcAft>
            </a:pPr>
            <a:r>
              <a:rPr lang="en-US" altLang="ja-JP" smtClean="0">
                <a:solidFill>
                  <a:srgbClr val="000000">
                    <a:tint val="75000"/>
                  </a:srgbClr>
                </a:solidFill>
                <a:latin typeface="Arial"/>
                <a:ea typeface="ヒラギノ角ゴ Pro W6"/>
              </a:rPr>
              <a:t>Japan Geoscience Union Meeting 2016</a:t>
            </a:r>
            <a:endParaRPr lang="ja-JP" altLang="en-US">
              <a:solidFill>
                <a:srgbClr val="000000">
                  <a:tint val="75000"/>
                </a:srgbClr>
              </a:solidFill>
              <a:latin typeface="Arial"/>
              <a:ea typeface="ヒラギノ角ゴ Pro W6"/>
            </a:endParaRPr>
          </a:p>
        </p:txBody>
      </p:sp>
    </p:spTree>
    <p:extLst>
      <p:ext uri="{BB962C8B-B14F-4D97-AF65-F5344CB8AC3E}">
        <p14:creationId xmlns:p14="http://schemas.microsoft.com/office/powerpoint/2010/main" val="702759347"/>
      </p:ext>
    </p:extLst>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Lst>
  <p:timing>
    <p:tnLst>
      <p:par>
        <p:cTn id="1" dur="indefinite" restart="never" nodeType="tmRoot"/>
      </p:par>
    </p:tnLst>
  </p:timing>
  <p:hf hdr="0"/>
  <p:txStyles>
    <p:titleStyle>
      <a:lvl1pPr algn="ctr" rtl="0" eaLnBrk="1" fontAlgn="base" hangingPunct="1">
        <a:spcBef>
          <a:spcPct val="0"/>
        </a:spcBef>
        <a:spcAft>
          <a:spcPct val="0"/>
        </a:spcAft>
        <a:defRPr kumimoji="1" sz="2800">
          <a:solidFill>
            <a:schemeClr val="bg1"/>
          </a:solidFill>
          <a:latin typeface="+mj-lt"/>
          <a:ea typeface="+mj-ea"/>
          <a:cs typeface="+mj-cs"/>
        </a:defRPr>
      </a:lvl1pPr>
      <a:lvl2pPr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2pPr>
      <a:lvl3pPr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3pPr>
      <a:lvl4pPr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4pPr>
      <a:lvl5pPr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5pPr>
      <a:lvl6pPr marL="4572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6pPr>
      <a:lvl7pPr marL="9144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7pPr>
      <a:lvl8pPr marL="13716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8pPr>
      <a:lvl9pPr marL="18288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9pPr>
    </p:titleStyle>
    <p:bodyStyle>
      <a:lvl1pPr marL="342900" indent="-342900" algn="l" rtl="0" eaLnBrk="1" fontAlgn="base" hangingPunct="1">
        <a:spcBef>
          <a:spcPct val="20000"/>
        </a:spcBef>
        <a:spcAft>
          <a:spcPct val="0"/>
        </a:spcAft>
        <a:buChar char="•"/>
        <a:defRPr kumimoji="1"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000">
          <a:solidFill>
            <a:schemeClr val="tx1"/>
          </a:solidFill>
          <a:latin typeface="+mj-lt"/>
          <a:ea typeface="+mn-ea"/>
          <a:cs typeface="+mn-cs"/>
        </a:defRPr>
      </a:lvl2pPr>
      <a:lvl3pPr marL="1143000" indent="-228600" algn="l" rtl="0" eaLnBrk="1" fontAlgn="base" hangingPunct="1">
        <a:spcBef>
          <a:spcPct val="20000"/>
        </a:spcBef>
        <a:spcAft>
          <a:spcPct val="0"/>
        </a:spcAft>
        <a:buChar char="•"/>
        <a:defRPr kumimoji="1">
          <a:solidFill>
            <a:schemeClr val="tx1"/>
          </a:solidFill>
          <a:latin typeface="+mj-lt"/>
          <a:ea typeface="+mn-ea"/>
          <a:cs typeface="+mn-cs"/>
        </a:defRPr>
      </a:lvl3pPr>
      <a:lvl4pPr marL="1600200" indent="-228600" algn="l" rtl="0" eaLnBrk="1" fontAlgn="base" hangingPunct="1">
        <a:spcBef>
          <a:spcPct val="20000"/>
        </a:spcBef>
        <a:spcAft>
          <a:spcPct val="0"/>
        </a:spcAft>
        <a:buChar char="–"/>
        <a:defRPr kumimoji="1">
          <a:solidFill>
            <a:schemeClr val="tx1"/>
          </a:solidFill>
          <a:latin typeface="+mj-lt"/>
          <a:ea typeface="+mn-ea"/>
          <a:cs typeface="+mn-cs"/>
        </a:defRPr>
      </a:lvl4pPr>
      <a:lvl5pPr marL="2057400" indent="-228600" algn="l" rtl="0" eaLnBrk="1" fontAlgn="base" hangingPunct="1">
        <a:spcBef>
          <a:spcPct val="20000"/>
        </a:spcBef>
        <a:spcAft>
          <a:spcPct val="0"/>
        </a:spcAft>
        <a:buChar char="»"/>
        <a:defRPr kumimoji="1" sz="1600">
          <a:solidFill>
            <a:schemeClr val="tx1"/>
          </a:solidFill>
          <a:latin typeface="+mj-lt"/>
          <a:ea typeface="+mn-ea"/>
          <a:cs typeface="+mn-cs"/>
        </a:defRPr>
      </a:lvl5pPr>
      <a:lvl6pPr marL="2514600" indent="-228600" algn="l" rtl="0" eaLnBrk="1" fontAlgn="base" hangingPunct="1">
        <a:spcBef>
          <a:spcPct val="20000"/>
        </a:spcBef>
        <a:spcAft>
          <a:spcPct val="0"/>
        </a:spcAft>
        <a:buChar char="»"/>
        <a:defRPr kumimoji="1" sz="1600">
          <a:solidFill>
            <a:schemeClr val="tx1"/>
          </a:solidFill>
          <a:latin typeface="+mj-lt"/>
          <a:ea typeface="+mn-ea"/>
          <a:cs typeface="+mn-cs"/>
        </a:defRPr>
      </a:lvl6pPr>
      <a:lvl7pPr marL="2971800" indent="-228600" algn="l" rtl="0" eaLnBrk="1" fontAlgn="base" hangingPunct="1">
        <a:spcBef>
          <a:spcPct val="20000"/>
        </a:spcBef>
        <a:spcAft>
          <a:spcPct val="0"/>
        </a:spcAft>
        <a:buChar char="»"/>
        <a:defRPr kumimoji="1" sz="1600">
          <a:solidFill>
            <a:schemeClr val="tx1"/>
          </a:solidFill>
          <a:latin typeface="+mj-lt"/>
          <a:ea typeface="+mn-ea"/>
          <a:cs typeface="+mn-cs"/>
        </a:defRPr>
      </a:lvl7pPr>
      <a:lvl8pPr marL="3429000" indent="-228600" algn="l" rtl="0" eaLnBrk="1" fontAlgn="base" hangingPunct="1">
        <a:spcBef>
          <a:spcPct val="20000"/>
        </a:spcBef>
        <a:spcAft>
          <a:spcPct val="0"/>
        </a:spcAft>
        <a:buChar char="»"/>
        <a:defRPr kumimoji="1" sz="1600">
          <a:solidFill>
            <a:schemeClr val="tx1"/>
          </a:solidFill>
          <a:latin typeface="+mj-lt"/>
          <a:ea typeface="+mn-ea"/>
          <a:cs typeface="+mn-cs"/>
        </a:defRPr>
      </a:lvl8pPr>
      <a:lvl9pPr marL="3886200" indent="-228600" algn="l" rtl="0" eaLnBrk="1" fontAlgn="base" hangingPunct="1">
        <a:spcBef>
          <a:spcPct val="20000"/>
        </a:spcBef>
        <a:spcAft>
          <a:spcPct val="0"/>
        </a:spcAft>
        <a:buChar char="»"/>
        <a:defRPr kumimoji="1" sz="1600">
          <a:solidFill>
            <a:schemeClr val="tx1"/>
          </a:solidFill>
          <a:latin typeface="+mj-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63713" y="228600"/>
            <a:ext cx="6999287" cy="533400"/>
          </a:xfrm>
          <a:prstGeom prst="rect">
            <a:avLst/>
          </a:prstGeom>
          <a:solidFill>
            <a:srgbClr val="000080"/>
          </a:solidFill>
          <a:ln w="9525">
            <a:noFill/>
            <a:miter lim="800000"/>
            <a:headEnd/>
            <a:tailEnd/>
          </a:ln>
        </p:spPr>
        <p:txBody>
          <a:bodyPr vert="horz" wrap="square" lIns="72000" tIns="54000" rIns="91440" bIns="36000" numCol="1" anchor="b" anchorCtr="0" compatLnSpc="1">
            <a:prstTxWarp prst="textNoShape">
              <a:avLst/>
            </a:prstTxWarp>
          </a:bodyPr>
          <a:lstStyle/>
          <a:p>
            <a:pPr lvl="0"/>
            <a:r>
              <a:rPr lang="ja-JP" altLang="en-US" smtClean="0"/>
              <a:t>マスタ</a:t>
            </a:r>
            <a:r>
              <a:rPr lang="en-US" altLang="ja-JP" smtClean="0"/>
              <a:t> </a:t>
            </a:r>
            <a:r>
              <a:rPr lang="ja-JP" altLang="en-US" smtClean="0"/>
              <a:t>タイトルの書式設定</a:t>
            </a:r>
          </a:p>
        </p:txBody>
      </p:sp>
      <p:sp>
        <p:nvSpPr>
          <p:cNvPr id="1030" name="Rectangle 6"/>
          <p:cNvSpPr>
            <a:spLocks noGrp="1" noChangeArrowheads="1"/>
          </p:cNvSpPr>
          <p:nvPr>
            <p:ph type="sldNum" sz="quarter" idx="4"/>
          </p:nvPr>
        </p:nvSpPr>
        <p:spPr bwMode="auto">
          <a:xfrm>
            <a:off x="7932738" y="6389688"/>
            <a:ext cx="887412" cy="304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400">
                <a:latin typeface="Comic Sans MS" pitchFamily="66" charset="0"/>
                <a:ea typeface="ＭＳ Ｐゴシック" pitchFamily="-110" charset="-128"/>
                <a:cs typeface="Comic Sans MS" pitchFamily="66" charset="0"/>
              </a:defRPr>
            </a:lvl1pPr>
          </a:lstStyle>
          <a:p>
            <a:pPr>
              <a:defRPr/>
            </a:pPr>
            <a:fld id="{F6C2821B-063E-4491-B412-526F499A610A}" type="slidenum">
              <a:rPr lang="en-US" altLang="ja-JP">
                <a:solidFill>
                  <a:srgbClr val="000000"/>
                </a:solidFill>
              </a:rPr>
              <a:pPr>
                <a:defRPr/>
              </a:pPr>
              <a:t>‹#›</a:t>
            </a:fld>
            <a:endParaRPr lang="en-US" altLang="ja-JP" dirty="0">
              <a:solidFill>
                <a:srgbClr val="000000"/>
              </a:solidFill>
            </a:endParaRPr>
          </a:p>
        </p:txBody>
      </p:sp>
      <p:pic>
        <p:nvPicPr>
          <p:cNvPr id="1028" name="Picture 6" descr="logo"/>
          <p:cNvPicPr>
            <a:picLocks noChangeAspect="1" noChangeArrowheads="1"/>
          </p:cNvPicPr>
          <p:nvPr/>
        </p:nvPicPr>
        <p:blipFill>
          <a:blip r:embed="rId9"/>
          <a:srcRect/>
          <a:stretch>
            <a:fillRect/>
          </a:stretch>
        </p:blipFill>
        <p:spPr bwMode="auto">
          <a:xfrm>
            <a:off x="236538" y="223838"/>
            <a:ext cx="1504950" cy="541337"/>
          </a:xfrm>
          <a:prstGeom prst="rect">
            <a:avLst/>
          </a:prstGeom>
          <a:noFill/>
          <a:ln w="9525">
            <a:noFill/>
            <a:miter lim="800000"/>
            <a:headEnd/>
            <a:tailEnd/>
          </a:ln>
        </p:spPr>
      </p:pic>
      <p:sp>
        <p:nvSpPr>
          <p:cNvPr id="1029" name="テキスト プレースホルダ 4"/>
          <p:cNvSpPr>
            <a:spLocks noGrp="1"/>
          </p:cNvSpPr>
          <p:nvPr>
            <p:ph type="body" idx="1"/>
          </p:nvPr>
        </p:nvSpPr>
        <p:spPr bwMode="auto">
          <a:xfrm>
            <a:off x="457200" y="1196975"/>
            <a:ext cx="8229600" cy="4929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6" name="日付プレースホルダ 5"/>
          <p:cNvSpPr>
            <a:spLocks noGrp="1"/>
          </p:cNvSpPr>
          <p:nvPr>
            <p:ph type="dt" sz="half" idx="2"/>
          </p:nvPr>
        </p:nvSpPr>
        <p:spPr>
          <a:xfrm>
            <a:off x="457200" y="6308725"/>
            <a:ext cx="1284288" cy="365125"/>
          </a:xfrm>
          <a:prstGeom prst="rect">
            <a:avLst/>
          </a:prstGeom>
        </p:spPr>
        <p:txBody>
          <a:bodyPr vert="horz" lIns="91440" tIns="45720" rIns="91440" bIns="45720" rtlCol="0" anchor="b"/>
          <a:lstStyle>
            <a:lvl1pPr algn="ctr">
              <a:defRPr sz="1200">
                <a:solidFill>
                  <a:schemeClr val="tx1">
                    <a:tint val="75000"/>
                  </a:schemeClr>
                </a:solidFill>
                <a:latin typeface="Comic Sans MS" pitchFamily="66" charset="0"/>
                <a:cs typeface="ＭＳ Ｐゴシック" charset="-128"/>
              </a:defRPr>
            </a:lvl1pPr>
          </a:lstStyle>
          <a:p>
            <a:pPr>
              <a:defRPr/>
            </a:pPr>
            <a:r>
              <a:rPr lang="en-US" altLang="ja-JP" smtClean="0">
                <a:solidFill>
                  <a:srgbClr val="000000">
                    <a:tint val="75000"/>
                  </a:srgbClr>
                </a:solidFill>
              </a:rPr>
              <a:t>2016/5/23</a:t>
            </a:r>
            <a:endParaRPr lang="ja-JP" altLang="en-US" dirty="0">
              <a:solidFill>
                <a:srgbClr val="000000">
                  <a:tint val="75000"/>
                </a:srgbClr>
              </a:solidFill>
            </a:endParaRPr>
          </a:p>
        </p:txBody>
      </p:sp>
      <p:sp>
        <p:nvSpPr>
          <p:cNvPr id="7" name="フッター プレースホルダ 6"/>
          <p:cNvSpPr>
            <a:spLocks noGrp="1"/>
          </p:cNvSpPr>
          <p:nvPr>
            <p:ph type="ftr" sz="quarter" idx="3"/>
          </p:nvPr>
        </p:nvSpPr>
        <p:spPr>
          <a:xfrm>
            <a:off x="1763713" y="6308725"/>
            <a:ext cx="6121400" cy="365125"/>
          </a:xfrm>
          <a:prstGeom prst="rect">
            <a:avLst/>
          </a:prstGeom>
        </p:spPr>
        <p:txBody>
          <a:bodyPr vert="horz" lIns="91440" tIns="45720" rIns="91440" bIns="45720" rtlCol="0" anchor="b"/>
          <a:lstStyle>
            <a:lvl1pPr algn="ctr">
              <a:defRPr sz="1200">
                <a:solidFill>
                  <a:schemeClr val="tx1">
                    <a:tint val="75000"/>
                  </a:schemeClr>
                </a:solidFill>
                <a:latin typeface="Comic Sans MS" pitchFamily="66" charset="0"/>
                <a:cs typeface="ＭＳ Ｐゴシック" charset="-128"/>
              </a:defRPr>
            </a:lvl1pPr>
          </a:lstStyle>
          <a:p>
            <a:pPr>
              <a:defRPr/>
            </a:pPr>
            <a:r>
              <a:rPr lang="en-US" altLang="zh-CN" smtClean="0">
                <a:solidFill>
                  <a:srgbClr val="000000">
                    <a:tint val="75000"/>
                  </a:srgbClr>
                </a:solidFill>
              </a:rPr>
              <a:t>Japan Geoscience Union Meeting 2016</a:t>
            </a:r>
            <a:endParaRPr lang="ja-JP" altLang="en-US" dirty="0">
              <a:solidFill>
                <a:srgbClr val="000000">
                  <a:tint val="75000"/>
                </a:srgbClr>
              </a:solidFill>
            </a:endParaRPr>
          </a:p>
        </p:txBody>
      </p:sp>
    </p:spTree>
    <p:extLst>
      <p:ext uri="{BB962C8B-B14F-4D97-AF65-F5344CB8AC3E}">
        <p14:creationId xmlns:p14="http://schemas.microsoft.com/office/powerpoint/2010/main" val="3559756803"/>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Lst>
  <p:timing>
    <p:tnLst>
      <p:par>
        <p:cTn id="1" dur="indefinite" restart="never" nodeType="tmRoot"/>
      </p:par>
    </p:tnLst>
  </p:timing>
  <p:hf hdr="0"/>
  <p:txStyles>
    <p:titleStyle>
      <a:lvl1pPr algn="ctr" rtl="0" eaLnBrk="0" fontAlgn="base" hangingPunct="0">
        <a:spcBef>
          <a:spcPct val="0"/>
        </a:spcBef>
        <a:spcAft>
          <a:spcPct val="0"/>
        </a:spcAft>
        <a:defRPr kumimoji="1" sz="2800">
          <a:solidFill>
            <a:schemeClr val="bg1"/>
          </a:solidFill>
          <a:latin typeface="Comic Sans MS" pitchFamily="66" charset="0"/>
          <a:ea typeface="+mj-ea"/>
          <a:cs typeface="+mj-cs"/>
        </a:defRPr>
      </a:lvl1pPr>
      <a:lvl2pPr algn="ctr" rtl="0" eaLnBrk="0" fontAlgn="base" hangingPunct="0">
        <a:spcBef>
          <a:spcPct val="0"/>
        </a:spcBef>
        <a:spcAft>
          <a:spcPct val="0"/>
        </a:spcAft>
        <a:defRPr kumimoji="1" sz="2800">
          <a:solidFill>
            <a:schemeClr val="bg1"/>
          </a:solidFill>
          <a:latin typeface="Comic Sans MS" pitchFamily="66" charset="0"/>
          <a:ea typeface="メイリオ"/>
          <a:cs typeface="ヒラギノ角ゴ Pro W6" charset="-128"/>
        </a:defRPr>
      </a:lvl2pPr>
      <a:lvl3pPr algn="ctr" rtl="0" eaLnBrk="0" fontAlgn="base" hangingPunct="0">
        <a:spcBef>
          <a:spcPct val="0"/>
        </a:spcBef>
        <a:spcAft>
          <a:spcPct val="0"/>
        </a:spcAft>
        <a:defRPr kumimoji="1" sz="2800">
          <a:solidFill>
            <a:schemeClr val="bg1"/>
          </a:solidFill>
          <a:latin typeface="Comic Sans MS" pitchFamily="66" charset="0"/>
          <a:ea typeface="メイリオ"/>
          <a:cs typeface="ヒラギノ角ゴ Pro W6" charset="-128"/>
        </a:defRPr>
      </a:lvl3pPr>
      <a:lvl4pPr algn="ctr" rtl="0" eaLnBrk="0" fontAlgn="base" hangingPunct="0">
        <a:spcBef>
          <a:spcPct val="0"/>
        </a:spcBef>
        <a:spcAft>
          <a:spcPct val="0"/>
        </a:spcAft>
        <a:defRPr kumimoji="1" sz="2800">
          <a:solidFill>
            <a:schemeClr val="bg1"/>
          </a:solidFill>
          <a:latin typeface="Comic Sans MS" pitchFamily="66" charset="0"/>
          <a:ea typeface="メイリオ"/>
          <a:cs typeface="ヒラギノ角ゴ Pro W6" charset="-128"/>
        </a:defRPr>
      </a:lvl4pPr>
      <a:lvl5pPr algn="ctr" rtl="0" eaLnBrk="0" fontAlgn="base" hangingPunct="0">
        <a:spcBef>
          <a:spcPct val="0"/>
        </a:spcBef>
        <a:spcAft>
          <a:spcPct val="0"/>
        </a:spcAft>
        <a:defRPr kumimoji="1" sz="2800">
          <a:solidFill>
            <a:schemeClr val="bg1"/>
          </a:solidFill>
          <a:latin typeface="Comic Sans MS" pitchFamily="66" charset="0"/>
          <a:ea typeface="メイリオ"/>
          <a:cs typeface="ヒラギノ角ゴ Pro W6" charset="-128"/>
        </a:defRPr>
      </a:lvl5pPr>
      <a:lvl6pPr marL="4572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6pPr>
      <a:lvl7pPr marL="9144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7pPr>
      <a:lvl8pPr marL="13716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8pPr>
      <a:lvl9pPr marL="18288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9pPr>
    </p:titleStyle>
    <p:bodyStyle>
      <a:lvl1pPr marL="342900" indent="-342900" algn="l" rtl="0" eaLnBrk="0" fontAlgn="base" hangingPunct="0">
        <a:spcBef>
          <a:spcPct val="20000"/>
        </a:spcBef>
        <a:spcAft>
          <a:spcPct val="0"/>
        </a:spcAft>
        <a:buChar char="•"/>
        <a:defRPr kumimoji="1" sz="2400">
          <a:solidFill>
            <a:schemeClr val="tx1"/>
          </a:solidFill>
          <a:latin typeface="Comic Sans MS" pitchFamily="66" charset="0"/>
          <a:ea typeface="+mn-ea"/>
          <a:cs typeface="+mn-cs"/>
        </a:defRPr>
      </a:lvl1pPr>
      <a:lvl2pPr marL="534988" indent="-285750" algn="l" rtl="0" eaLnBrk="0" fontAlgn="base" hangingPunct="0">
        <a:spcBef>
          <a:spcPct val="20000"/>
        </a:spcBef>
        <a:spcAft>
          <a:spcPct val="0"/>
        </a:spcAft>
        <a:buChar char="–"/>
        <a:defRPr kumimoji="1" sz="2000">
          <a:solidFill>
            <a:schemeClr val="tx1"/>
          </a:solidFill>
          <a:latin typeface="Comic Sans MS" pitchFamily="66" charset="0"/>
          <a:ea typeface="+mn-ea"/>
          <a:cs typeface="+mn-cs"/>
        </a:defRPr>
      </a:lvl2pPr>
      <a:lvl3pPr marL="896938" indent="-228600" algn="l" rtl="0" eaLnBrk="0" fontAlgn="base" hangingPunct="0">
        <a:spcBef>
          <a:spcPct val="20000"/>
        </a:spcBef>
        <a:spcAft>
          <a:spcPct val="0"/>
        </a:spcAft>
        <a:buChar char="•"/>
        <a:defRPr kumimoji="1">
          <a:solidFill>
            <a:schemeClr val="tx1"/>
          </a:solidFill>
          <a:latin typeface="Comic Sans MS" pitchFamily="66" charset="0"/>
          <a:ea typeface="+mn-ea"/>
          <a:cs typeface="+mn-cs"/>
        </a:defRPr>
      </a:lvl3pPr>
      <a:lvl4pPr marL="1254125" indent="-228600" algn="l" defTabSz="1076325" rtl="0" eaLnBrk="0" fontAlgn="base" hangingPunct="0">
        <a:spcBef>
          <a:spcPct val="20000"/>
        </a:spcBef>
        <a:spcAft>
          <a:spcPct val="0"/>
        </a:spcAft>
        <a:buChar char="–"/>
        <a:defRPr kumimoji="1">
          <a:solidFill>
            <a:schemeClr val="tx1"/>
          </a:solidFill>
          <a:latin typeface="Comic Sans MS" pitchFamily="66" charset="0"/>
          <a:ea typeface="+mn-ea"/>
          <a:cs typeface="+mn-cs"/>
        </a:defRPr>
      </a:lvl4pPr>
      <a:lvl5pPr marL="1704975" indent="-228600" algn="l" rtl="0" eaLnBrk="0" fontAlgn="base" hangingPunct="0">
        <a:spcBef>
          <a:spcPct val="20000"/>
        </a:spcBef>
        <a:spcAft>
          <a:spcPct val="0"/>
        </a:spcAft>
        <a:buChar char="»"/>
        <a:defRPr kumimoji="1" sz="1600">
          <a:solidFill>
            <a:schemeClr val="tx1"/>
          </a:solidFill>
          <a:latin typeface="Comic Sans MS" pitchFamily="66" charset="0"/>
          <a:ea typeface="+mn-ea"/>
          <a:cs typeface="+mn-cs"/>
        </a:defRPr>
      </a:lvl5pPr>
      <a:lvl6pPr marL="2514600" indent="-228600" algn="l" rtl="0" eaLnBrk="1" fontAlgn="base" hangingPunct="1">
        <a:spcBef>
          <a:spcPct val="20000"/>
        </a:spcBef>
        <a:spcAft>
          <a:spcPct val="0"/>
        </a:spcAft>
        <a:buChar char="»"/>
        <a:defRPr kumimoji="1" sz="1600">
          <a:solidFill>
            <a:schemeClr val="tx1"/>
          </a:solidFill>
          <a:latin typeface="+mj-lt"/>
          <a:ea typeface="+mn-ea"/>
          <a:cs typeface="+mn-cs"/>
        </a:defRPr>
      </a:lvl6pPr>
      <a:lvl7pPr marL="2971800" indent="-228600" algn="l" rtl="0" eaLnBrk="1" fontAlgn="base" hangingPunct="1">
        <a:spcBef>
          <a:spcPct val="20000"/>
        </a:spcBef>
        <a:spcAft>
          <a:spcPct val="0"/>
        </a:spcAft>
        <a:buChar char="»"/>
        <a:defRPr kumimoji="1" sz="1600">
          <a:solidFill>
            <a:schemeClr val="tx1"/>
          </a:solidFill>
          <a:latin typeface="+mj-lt"/>
          <a:ea typeface="+mn-ea"/>
          <a:cs typeface="+mn-cs"/>
        </a:defRPr>
      </a:lvl7pPr>
      <a:lvl8pPr marL="3429000" indent="-228600" algn="l" rtl="0" eaLnBrk="1" fontAlgn="base" hangingPunct="1">
        <a:spcBef>
          <a:spcPct val="20000"/>
        </a:spcBef>
        <a:spcAft>
          <a:spcPct val="0"/>
        </a:spcAft>
        <a:buChar char="»"/>
        <a:defRPr kumimoji="1" sz="1600">
          <a:solidFill>
            <a:schemeClr val="tx1"/>
          </a:solidFill>
          <a:latin typeface="+mj-lt"/>
          <a:ea typeface="+mn-ea"/>
          <a:cs typeface="+mn-cs"/>
        </a:defRPr>
      </a:lvl8pPr>
      <a:lvl9pPr marL="3886200" indent="-228600" algn="l" rtl="0" eaLnBrk="1" fontAlgn="base" hangingPunct="1">
        <a:spcBef>
          <a:spcPct val="20000"/>
        </a:spcBef>
        <a:spcAft>
          <a:spcPct val="0"/>
        </a:spcAft>
        <a:buChar char="»"/>
        <a:defRPr kumimoji="1" sz="1600">
          <a:solidFill>
            <a:schemeClr val="tx1"/>
          </a:solidFill>
          <a:latin typeface="+mj-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63713" y="228600"/>
            <a:ext cx="6999287" cy="533400"/>
          </a:xfrm>
          <a:prstGeom prst="rect">
            <a:avLst/>
          </a:prstGeom>
          <a:solidFill>
            <a:srgbClr val="000080"/>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a:t>
            </a:r>
            <a:r>
              <a:rPr lang="en-US" altLang="ja-JP"/>
              <a:t> </a:t>
            </a:r>
            <a:r>
              <a:rPr lang="ja-JP" altLang="en-US"/>
              <a:t>タイトルの書式設定</a:t>
            </a:r>
          </a:p>
        </p:txBody>
      </p:sp>
      <p:sp>
        <p:nvSpPr>
          <p:cNvPr id="1030" name="Rectangle 6"/>
          <p:cNvSpPr>
            <a:spLocks noGrp="1" noChangeArrowheads="1"/>
          </p:cNvSpPr>
          <p:nvPr>
            <p:ph type="sldNum" sz="quarter" idx="4"/>
          </p:nvPr>
        </p:nvSpPr>
        <p:spPr bwMode="auto">
          <a:xfrm>
            <a:off x="8382000" y="6477000"/>
            <a:ext cx="5334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Arial" pitchFamily="-110" charset="0"/>
                <a:ea typeface="ＭＳ Ｐゴシック" pitchFamily="-110" charset="-128"/>
                <a:cs typeface="ＭＳ Ｐゴシック" pitchFamily="-110" charset="-128"/>
              </a:defRPr>
            </a:lvl1pPr>
          </a:lstStyle>
          <a:p>
            <a:pPr defTabSz="914400" fontAlgn="auto">
              <a:spcBef>
                <a:spcPts val="0"/>
              </a:spcBef>
              <a:spcAft>
                <a:spcPts val="0"/>
              </a:spcAft>
            </a:pPr>
            <a:fld id="{D8D131C4-CC0A-4B1F-BF95-E23A3B4BB34C}" type="slidenum">
              <a:rPr lang="ja-JP" altLang="en-US" smtClean="0">
                <a:solidFill>
                  <a:srgbClr val="000000"/>
                </a:solidFill>
              </a:rPr>
              <a:pPr defTabSz="914400" fontAlgn="auto">
                <a:spcBef>
                  <a:spcPts val="0"/>
                </a:spcBef>
                <a:spcAft>
                  <a:spcPts val="0"/>
                </a:spcAft>
              </a:pPr>
              <a:t>‹#›</a:t>
            </a:fld>
            <a:endParaRPr lang="ja-JP" altLang="en-US">
              <a:solidFill>
                <a:srgbClr val="000000"/>
              </a:solidFill>
            </a:endParaRPr>
          </a:p>
        </p:txBody>
      </p:sp>
      <p:pic>
        <p:nvPicPr>
          <p:cNvPr id="1028" name="Picture 6" descr="logo"/>
          <p:cNvPicPr>
            <a:picLocks noChangeAspect="1" noChangeArrowheads="1"/>
          </p:cNvPicPr>
          <p:nvPr/>
        </p:nvPicPr>
        <p:blipFill>
          <a:blip r:embed="rId6" cstate="print"/>
          <a:srcRect/>
          <a:stretch>
            <a:fillRect/>
          </a:stretch>
        </p:blipFill>
        <p:spPr bwMode="auto">
          <a:xfrm>
            <a:off x="236538" y="223838"/>
            <a:ext cx="1504950" cy="541337"/>
          </a:xfrm>
          <a:prstGeom prst="rect">
            <a:avLst/>
          </a:prstGeom>
          <a:noFill/>
          <a:ln w="9525">
            <a:noFill/>
            <a:miter lim="800000"/>
            <a:headEnd/>
            <a:tailEnd/>
          </a:ln>
        </p:spPr>
      </p:pic>
      <p:sp>
        <p:nvSpPr>
          <p:cNvPr id="5" name="日付プレースホルダ 4"/>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auto">
              <a:spcBef>
                <a:spcPts val="0"/>
              </a:spcBef>
              <a:spcAft>
                <a:spcPts val="0"/>
              </a:spcAft>
            </a:pPr>
            <a:r>
              <a:rPr lang="en-US" altLang="ja-JP" smtClean="0">
                <a:solidFill>
                  <a:srgbClr val="000000">
                    <a:tint val="75000"/>
                  </a:srgbClr>
                </a:solidFill>
                <a:latin typeface="Arial"/>
                <a:ea typeface="ヒラギノ角ゴ Pro W6"/>
              </a:rPr>
              <a:t>2016/5/23</a:t>
            </a:r>
            <a:endParaRPr lang="ja-JP" altLang="en-US">
              <a:solidFill>
                <a:srgbClr val="000000">
                  <a:tint val="75000"/>
                </a:srgbClr>
              </a:solidFill>
              <a:latin typeface="Arial"/>
              <a:ea typeface="ヒラギノ角ゴ Pro W6"/>
            </a:endParaRPr>
          </a:p>
        </p:txBody>
      </p:sp>
      <p:sp>
        <p:nvSpPr>
          <p:cNvPr id="6" name="フッター プレースホルダ 5"/>
          <p:cNvSpPr>
            <a:spLocks noGrp="1"/>
          </p:cNvSpPr>
          <p:nvPr>
            <p:ph type="ftr" sz="quarter" idx="3"/>
          </p:nvPr>
        </p:nvSpPr>
        <p:spPr>
          <a:xfrm>
            <a:off x="1979712" y="6356350"/>
            <a:ext cx="59766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auto">
              <a:spcBef>
                <a:spcPts val="0"/>
              </a:spcBef>
              <a:spcAft>
                <a:spcPts val="0"/>
              </a:spcAft>
            </a:pPr>
            <a:r>
              <a:rPr lang="en-US" altLang="ja-JP" smtClean="0">
                <a:solidFill>
                  <a:srgbClr val="000000">
                    <a:tint val="75000"/>
                  </a:srgbClr>
                </a:solidFill>
                <a:latin typeface="Arial"/>
                <a:ea typeface="ヒラギノ角ゴ Pro W6"/>
              </a:rPr>
              <a:t>Japan Geoscience Union Meeting 2016</a:t>
            </a:r>
            <a:endParaRPr lang="ja-JP" altLang="en-US">
              <a:solidFill>
                <a:srgbClr val="000000">
                  <a:tint val="75000"/>
                </a:srgbClr>
              </a:solidFill>
              <a:latin typeface="Arial"/>
              <a:ea typeface="ヒラギノ角ゴ Pro W6"/>
            </a:endParaRPr>
          </a:p>
        </p:txBody>
      </p:sp>
    </p:spTree>
    <p:extLst>
      <p:ext uri="{BB962C8B-B14F-4D97-AF65-F5344CB8AC3E}">
        <p14:creationId xmlns:p14="http://schemas.microsoft.com/office/powerpoint/2010/main" val="2329597297"/>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Lst>
  <p:timing>
    <p:tnLst>
      <p:par>
        <p:cTn id="1" dur="indefinite" restart="never" nodeType="tmRoot"/>
      </p:par>
    </p:tnLst>
  </p:timing>
  <p:hf hdr="0"/>
  <p:txStyles>
    <p:titleStyle>
      <a:lvl1pPr algn="ctr" rtl="0" eaLnBrk="1" fontAlgn="base" hangingPunct="1">
        <a:spcBef>
          <a:spcPct val="0"/>
        </a:spcBef>
        <a:spcAft>
          <a:spcPct val="0"/>
        </a:spcAft>
        <a:defRPr kumimoji="1" sz="2800">
          <a:solidFill>
            <a:schemeClr val="bg1"/>
          </a:solidFill>
          <a:latin typeface="+mj-lt"/>
          <a:ea typeface="+mj-ea"/>
          <a:cs typeface="+mj-cs"/>
        </a:defRPr>
      </a:lvl1pPr>
      <a:lvl2pPr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2pPr>
      <a:lvl3pPr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3pPr>
      <a:lvl4pPr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4pPr>
      <a:lvl5pPr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5pPr>
      <a:lvl6pPr marL="4572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6pPr>
      <a:lvl7pPr marL="9144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7pPr>
      <a:lvl8pPr marL="13716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8pPr>
      <a:lvl9pPr marL="18288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9pPr>
    </p:titleStyle>
    <p:bodyStyle>
      <a:lvl1pPr marL="342900" indent="-342900" algn="l" rtl="0" eaLnBrk="1" fontAlgn="base" hangingPunct="1">
        <a:spcBef>
          <a:spcPct val="20000"/>
        </a:spcBef>
        <a:spcAft>
          <a:spcPct val="0"/>
        </a:spcAft>
        <a:buChar char="•"/>
        <a:defRPr kumimoji="1"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000">
          <a:solidFill>
            <a:schemeClr val="tx1"/>
          </a:solidFill>
          <a:latin typeface="+mj-lt"/>
          <a:ea typeface="+mn-ea"/>
          <a:cs typeface="+mn-cs"/>
        </a:defRPr>
      </a:lvl2pPr>
      <a:lvl3pPr marL="1143000" indent="-228600" algn="l" rtl="0" eaLnBrk="1" fontAlgn="base" hangingPunct="1">
        <a:spcBef>
          <a:spcPct val="20000"/>
        </a:spcBef>
        <a:spcAft>
          <a:spcPct val="0"/>
        </a:spcAft>
        <a:buChar char="•"/>
        <a:defRPr kumimoji="1">
          <a:solidFill>
            <a:schemeClr val="tx1"/>
          </a:solidFill>
          <a:latin typeface="+mj-lt"/>
          <a:ea typeface="+mn-ea"/>
          <a:cs typeface="+mn-cs"/>
        </a:defRPr>
      </a:lvl3pPr>
      <a:lvl4pPr marL="1600200" indent="-228600" algn="l" rtl="0" eaLnBrk="1" fontAlgn="base" hangingPunct="1">
        <a:spcBef>
          <a:spcPct val="20000"/>
        </a:spcBef>
        <a:spcAft>
          <a:spcPct val="0"/>
        </a:spcAft>
        <a:buChar char="–"/>
        <a:defRPr kumimoji="1">
          <a:solidFill>
            <a:schemeClr val="tx1"/>
          </a:solidFill>
          <a:latin typeface="+mj-lt"/>
          <a:ea typeface="+mn-ea"/>
          <a:cs typeface="+mn-cs"/>
        </a:defRPr>
      </a:lvl4pPr>
      <a:lvl5pPr marL="2057400" indent="-228600" algn="l" rtl="0" eaLnBrk="1" fontAlgn="base" hangingPunct="1">
        <a:spcBef>
          <a:spcPct val="20000"/>
        </a:spcBef>
        <a:spcAft>
          <a:spcPct val="0"/>
        </a:spcAft>
        <a:buChar char="»"/>
        <a:defRPr kumimoji="1" sz="1600">
          <a:solidFill>
            <a:schemeClr val="tx1"/>
          </a:solidFill>
          <a:latin typeface="+mj-lt"/>
          <a:ea typeface="+mn-ea"/>
          <a:cs typeface="+mn-cs"/>
        </a:defRPr>
      </a:lvl5pPr>
      <a:lvl6pPr marL="2514600" indent="-228600" algn="l" rtl="0" eaLnBrk="1" fontAlgn="base" hangingPunct="1">
        <a:spcBef>
          <a:spcPct val="20000"/>
        </a:spcBef>
        <a:spcAft>
          <a:spcPct val="0"/>
        </a:spcAft>
        <a:buChar char="»"/>
        <a:defRPr kumimoji="1" sz="1600">
          <a:solidFill>
            <a:schemeClr val="tx1"/>
          </a:solidFill>
          <a:latin typeface="+mj-lt"/>
          <a:ea typeface="+mn-ea"/>
          <a:cs typeface="+mn-cs"/>
        </a:defRPr>
      </a:lvl6pPr>
      <a:lvl7pPr marL="2971800" indent="-228600" algn="l" rtl="0" eaLnBrk="1" fontAlgn="base" hangingPunct="1">
        <a:spcBef>
          <a:spcPct val="20000"/>
        </a:spcBef>
        <a:spcAft>
          <a:spcPct val="0"/>
        </a:spcAft>
        <a:buChar char="»"/>
        <a:defRPr kumimoji="1" sz="1600">
          <a:solidFill>
            <a:schemeClr val="tx1"/>
          </a:solidFill>
          <a:latin typeface="+mj-lt"/>
          <a:ea typeface="+mn-ea"/>
          <a:cs typeface="+mn-cs"/>
        </a:defRPr>
      </a:lvl7pPr>
      <a:lvl8pPr marL="3429000" indent="-228600" algn="l" rtl="0" eaLnBrk="1" fontAlgn="base" hangingPunct="1">
        <a:spcBef>
          <a:spcPct val="20000"/>
        </a:spcBef>
        <a:spcAft>
          <a:spcPct val="0"/>
        </a:spcAft>
        <a:buChar char="»"/>
        <a:defRPr kumimoji="1" sz="1600">
          <a:solidFill>
            <a:schemeClr val="tx1"/>
          </a:solidFill>
          <a:latin typeface="+mj-lt"/>
          <a:ea typeface="+mn-ea"/>
          <a:cs typeface="+mn-cs"/>
        </a:defRPr>
      </a:lvl8pPr>
      <a:lvl9pPr marL="3886200" indent="-228600" algn="l" rtl="0" eaLnBrk="1" fontAlgn="base" hangingPunct="1">
        <a:spcBef>
          <a:spcPct val="20000"/>
        </a:spcBef>
        <a:spcAft>
          <a:spcPct val="0"/>
        </a:spcAft>
        <a:buChar char="»"/>
        <a:defRPr kumimoji="1" sz="1600">
          <a:solidFill>
            <a:schemeClr val="tx1"/>
          </a:solidFill>
          <a:latin typeface="+mj-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63713" y="228600"/>
            <a:ext cx="6999287" cy="533400"/>
          </a:xfrm>
          <a:prstGeom prst="rect">
            <a:avLst/>
          </a:prstGeom>
          <a:solidFill>
            <a:srgbClr val="000080"/>
          </a:solidFill>
          <a:ln w="9525">
            <a:noFill/>
            <a:miter lim="800000"/>
            <a:headEnd/>
            <a:tailEnd/>
          </a:ln>
        </p:spPr>
        <p:txBody>
          <a:bodyPr vert="horz" wrap="square" lIns="72000" tIns="54000" rIns="91440" bIns="36000" numCol="1" anchor="b" anchorCtr="0" compatLnSpc="1">
            <a:prstTxWarp prst="textNoShape">
              <a:avLst/>
            </a:prstTxWarp>
          </a:bodyPr>
          <a:lstStyle/>
          <a:p>
            <a:pPr lvl="0"/>
            <a:r>
              <a:rPr lang="ja-JP" altLang="en-US" dirty="0"/>
              <a:t>マスタ</a:t>
            </a:r>
            <a:r>
              <a:rPr lang="en-US" altLang="ja-JP" dirty="0"/>
              <a:t> </a:t>
            </a:r>
            <a:r>
              <a:rPr lang="ja-JP" altLang="en-US" dirty="0"/>
              <a:t>タイトルの書式設定</a:t>
            </a:r>
          </a:p>
        </p:txBody>
      </p:sp>
      <p:sp>
        <p:nvSpPr>
          <p:cNvPr id="1030" name="Rectangle 6"/>
          <p:cNvSpPr>
            <a:spLocks noGrp="1" noChangeArrowheads="1"/>
          </p:cNvSpPr>
          <p:nvPr>
            <p:ph type="sldNum" sz="quarter" idx="4"/>
          </p:nvPr>
        </p:nvSpPr>
        <p:spPr bwMode="auto">
          <a:xfrm>
            <a:off x="7933456" y="6389538"/>
            <a:ext cx="887016" cy="304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400">
                <a:latin typeface="Comic Sans MS" pitchFamily="66" charset="0"/>
                <a:ea typeface="ＭＳ Ｐゴシック" pitchFamily="-110" charset="-128"/>
                <a:cs typeface="Comic Sans MS" pitchFamily="66" charset="0"/>
              </a:defRPr>
            </a:lvl1pPr>
          </a:lstStyle>
          <a:p>
            <a:pPr>
              <a:defRPr/>
            </a:pPr>
            <a:fld id="{86C2E42C-E727-CA4A-BBC1-684281922D98}" type="slidenum">
              <a:rPr lang="en-US" altLang="ja-JP" smtClean="0">
                <a:solidFill>
                  <a:srgbClr val="000000"/>
                </a:solidFill>
              </a:rPr>
              <a:pPr>
                <a:defRPr/>
              </a:pPr>
              <a:t>‹#›</a:t>
            </a:fld>
            <a:endParaRPr lang="en-US" altLang="ja-JP" dirty="0">
              <a:solidFill>
                <a:srgbClr val="000000"/>
              </a:solidFill>
            </a:endParaRPr>
          </a:p>
        </p:txBody>
      </p:sp>
      <p:pic>
        <p:nvPicPr>
          <p:cNvPr id="1028" name="Picture 6" descr="logo"/>
          <p:cNvPicPr>
            <a:picLocks noChangeAspect="1" noChangeArrowheads="1"/>
          </p:cNvPicPr>
          <p:nvPr/>
        </p:nvPicPr>
        <p:blipFill>
          <a:blip r:embed="rId5"/>
          <a:srcRect/>
          <a:stretch>
            <a:fillRect/>
          </a:stretch>
        </p:blipFill>
        <p:spPr bwMode="auto">
          <a:xfrm>
            <a:off x="236538" y="223838"/>
            <a:ext cx="1504950" cy="541337"/>
          </a:xfrm>
          <a:prstGeom prst="rect">
            <a:avLst/>
          </a:prstGeom>
          <a:noFill/>
          <a:ln w="9525">
            <a:noFill/>
            <a:miter lim="800000"/>
            <a:headEnd/>
            <a:tailEnd/>
          </a:ln>
        </p:spPr>
      </p:pic>
      <p:sp>
        <p:nvSpPr>
          <p:cNvPr id="5" name="テキスト プレースホルダ 4"/>
          <p:cNvSpPr>
            <a:spLocks noGrp="1"/>
          </p:cNvSpPr>
          <p:nvPr>
            <p:ph type="body" idx="1"/>
          </p:nvPr>
        </p:nvSpPr>
        <p:spPr>
          <a:xfrm>
            <a:off x="457200" y="1196752"/>
            <a:ext cx="8229600" cy="4929411"/>
          </a:xfrm>
          <a:prstGeom prst="rect">
            <a:avLst/>
          </a:prstGeom>
        </p:spPr>
        <p:txBody>
          <a:bodyPr vert="horz" lIns="91440" tIns="45720" rIns="91440" bIns="45720" rtlCol="0">
            <a:normAutofit/>
          </a:bodyPr>
          <a:lstStyle/>
          <a:p>
            <a:pPr lvl="0"/>
            <a:r>
              <a:rPr kumimoji="1" lang="ja-JP" altLang="en-US" dirty="0" smtClean="0"/>
              <a:t>マスタ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6" name="日付プレースホルダ 5"/>
          <p:cNvSpPr>
            <a:spLocks noGrp="1"/>
          </p:cNvSpPr>
          <p:nvPr>
            <p:ph type="dt" sz="half" idx="2"/>
          </p:nvPr>
        </p:nvSpPr>
        <p:spPr>
          <a:xfrm>
            <a:off x="457200" y="6309320"/>
            <a:ext cx="1284288" cy="365125"/>
          </a:xfrm>
          <a:prstGeom prst="rect">
            <a:avLst/>
          </a:prstGeom>
        </p:spPr>
        <p:txBody>
          <a:bodyPr vert="horz" lIns="91440" tIns="45720" rIns="91440" bIns="45720" rtlCol="0" anchor="b"/>
          <a:lstStyle>
            <a:lvl1pPr algn="ctr">
              <a:defRPr sz="1200">
                <a:solidFill>
                  <a:schemeClr val="tx1">
                    <a:tint val="75000"/>
                  </a:schemeClr>
                </a:solidFill>
                <a:latin typeface="Comic Sans MS" pitchFamily="66" charset="0"/>
              </a:defRPr>
            </a:lvl1pPr>
          </a:lstStyle>
          <a:p>
            <a:r>
              <a:rPr lang="en-US" altLang="ja-JP" smtClean="0">
                <a:solidFill>
                  <a:srgbClr val="000000">
                    <a:tint val="75000"/>
                  </a:srgbClr>
                </a:solidFill>
              </a:rPr>
              <a:t>2016/5/23</a:t>
            </a:r>
            <a:endParaRPr lang="ja-JP" altLang="en-US" dirty="0">
              <a:solidFill>
                <a:srgbClr val="000000">
                  <a:tint val="75000"/>
                </a:srgbClr>
              </a:solidFill>
            </a:endParaRPr>
          </a:p>
        </p:txBody>
      </p:sp>
      <p:sp>
        <p:nvSpPr>
          <p:cNvPr id="7" name="フッター プレースホルダ 6"/>
          <p:cNvSpPr>
            <a:spLocks noGrp="1"/>
          </p:cNvSpPr>
          <p:nvPr>
            <p:ph type="ftr" sz="quarter" idx="3"/>
          </p:nvPr>
        </p:nvSpPr>
        <p:spPr>
          <a:xfrm>
            <a:off x="1763713" y="6309320"/>
            <a:ext cx="6120655" cy="365125"/>
          </a:xfrm>
          <a:prstGeom prst="rect">
            <a:avLst/>
          </a:prstGeom>
        </p:spPr>
        <p:txBody>
          <a:bodyPr vert="horz" lIns="91440" tIns="45720" rIns="91440" bIns="45720" rtlCol="0" anchor="b"/>
          <a:lstStyle>
            <a:lvl1pPr algn="ctr">
              <a:defRPr sz="1200">
                <a:solidFill>
                  <a:schemeClr val="tx1">
                    <a:tint val="75000"/>
                  </a:schemeClr>
                </a:solidFill>
                <a:latin typeface="Comic Sans MS" pitchFamily="66" charset="0"/>
              </a:defRPr>
            </a:lvl1pPr>
          </a:lstStyle>
          <a:p>
            <a:r>
              <a:rPr lang="en-US" altLang="zh-CN" smtClean="0">
                <a:solidFill>
                  <a:srgbClr val="000000">
                    <a:tint val="75000"/>
                  </a:srgbClr>
                </a:solidFill>
              </a:rPr>
              <a:t>Japan Geoscience Union Meeting 2016</a:t>
            </a:r>
            <a:endParaRPr lang="ja-JP" altLang="en-US" dirty="0">
              <a:solidFill>
                <a:srgbClr val="000000">
                  <a:tint val="75000"/>
                </a:srgbClr>
              </a:solidFill>
            </a:endParaRPr>
          </a:p>
        </p:txBody>
      </p:sp>
    </p:spTree>
    <p:extLst>
      <p:ext uri="{BB962C8B-B14F-4D97-AF65-F5344CB8AC3E}">
        <p14:creationId xmlns:p14="http://schemas.microsoft.com/office/powerpoint/2010/main" val="2772050365"/>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Lst>
  <p:timing>
    <p:tnLst>
      <p:par>
        <p:cTn id="1" dur="indefinite" restart="never" nodeType="tmRoot"/>
      </p:par>
    </p:tnLst>
  </p:timing>
  <p:hf hdr="0" ftr="0" dt="0"/>
  <p:txStyles>
    <p:titleStyle>
      <a:lvl1pPr algn="ctr" rtl="0" eaLnBrk="1" fontAlgn="base" hangingPunct="1">
        <a:spcBef>
          <a:spcPct val="0"/>
        </a:spcBef>
        <a:spcAft>
          <a:spcPct val="0"/>
        </a:spcAft>
        <a:defRPr kumimoji="1" sz="2800">
          <a:solidFill>
            <a:schemeClr val="bg1"/>
          </a:solidFill>
          <a:latin typeface="Comic Sans MS" pitchFamily="66" charset="0"/>
          <a:ea typeface="+mj-ea"/>
          <a:cs typeface="+mj-cs"/>
        </a:defRPr>
      </a:lvl1pPr>
      <a:lvl2pPr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2pPr>
      <a:lvl3pPr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3pPr>
      <a:lvl4pPr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4pPr>
      <a:lvl5pPr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5pPr>
      <a:lvl6pPr marL="4572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6pPr>
      <a:lvl7pPr marL="9144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7pPr>
      <a:lvl8pPr marL="13716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8pPr>
      <a:lvl9pPr marL="18288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9pPr>
    </p:titleStyle>
    <p:bodyStyle>
      <a:lvl1pPr marL="342900" indent="-342900" algn="l" rtl="0" eaLnBrk="1" fontAlgn="base" hangingPunct="1">
        <a:spcBef>
          <a:spcPct val="20000"/>
        </a:spcBef>
        <a:spcAft>
          <a:spcPct val="0"/>
        </a:spcAft>
        <a:buChar char="•"/>
        <a:defRPr kumimoji="1" sz="2400">
          <a:solidFill>
            <a:schemeClr val="tx1"/>
          </a:solidFill>
          <a:latin typeface="Comic Sans MS" pitchFamily="66" charset="0"/>
          <a:ea typeface="+mn-ea"/>
          <a:cs typeface="+mn-cs"/>
        </a:defRPr>
      </a:lvl1pPr>
      <a:lvl2pPr marL="534988" indent="-285750" algn="l" rtl="0" eaLnBrk="1" fontAlgn="base" hangingPunct="1">
        <a:spcBef>
          <a:spcPct val="20000"/>
        </a:spcBef>
        <a:spcAft>
          <a:spcPct val="0"/>
        </a:spcAft>
        <a:buChar char="–"/>
        <a:defRPr kumimoji="1" sz="2000">
          <a:solidFill>
            <a:schemeClr val="tx1"/>
          </a:solidFill>
          <a:latin typeface="Comic Sans MS" pitchFamily="66" charset="0"/>
          <a:ea typeface="+mn-ea"/>
          <a:cs typeface="+mn-cs"/>
        </a:defRPr>
      </a:lvl2pPr>
      <a:lvl3pPr marL="896938" indent="-228600" algn="l" rtl="0" eaLnBrk="1" fontAlgn="base" hangingPunct="1">
        <a:spcBef>
          <a:spcPct val="20000"/>
        </a:spcBef>
        <a:spcAft>
          <a:spcPct val="0"/>
        </a:spcAft>
        <a:buChar char="•"/>
        <a:defRPr kumimoji="1">
          <a:solidFill>
            <a:schemeClr val="tx1"/>
          </a:solidFill>
          <a:latin typeface="Comic Sans MS" pitchFamily="66" charset="0"/>
          <a:ea typeface="+mn-ea"/>
          <a:cs typeface="+mn-cs"/>
        </a:defRPr>
      </a:lvl3pPr>
      <a:lvl4pPr marL="1254125" indent="-228600" algn="l" defTabSz="1076325" rtl="0" eaLnBrk="1" fontAlgn="base" hangingPunct="1">
        <a:spcBef>
          <a:spcPct val="20000"/>
        </a:spcBef>
        <a:spcAft>
          <a:spcPct val="0"/>
        </a:spcAft>
        <a:buChar char="–"/>
        <a:defRPr kumimoji="1">
          <a:solidFill>
            <a:schemeClr val="tx1"/>
          </a:solidFill>
          <a:latin typeface="Comic Sans MS" pitchFamily="66" charset="0"/>
          <a:ea typeface="+mn-ea"/>
          <a:cs typeface="+mn-cs"/>
        </a:defRPr>
      </a:lvl4pPr>
      <a:lvl5pPr marL="1704975" indent="-228600" algn="l" rtl="0" eaLnBrk="1" fontAlgn="base" hangingPunct="1">
        <a:spcBef>
          <a:spcPct val="20000"/>
        </a:spcBef>
        <a:spcAft>
          <a:spcPct val="0"/>
        </a:spcAft>
        <a:buChar char="»"/>
        <a:defRPr kumimoji="1" sz="1600">
          <a:solidFill>
            <a:schemeClr val="tx1"/>
          </a:solidFill>
          <a:latin typeface="Comic Sans MS" pitchFamily="66" charset="0"/>
          <a:ea typeface="+mn-ea"/>
          <a:cs typeface="+mn-cs"/>
        </a:defRPr>
      </a:lvl5pPr>
      <a:lvl6pPr marL="2514600" indent="-228600" algn="l" rtl="0" eaLnBrk="1" fontAlgn="base" hangingPunct="1">
        <a:spcBef>
          <a:spcPct val="20000"/>
        </a:spcBef>
        <a:spcAft>
          <a:spcPct val="0"/>
        </a:spcAft>
        <a:buChar char="»"/>
        <a:defRPr kumimoji="1" sz="1600">
          <a:solidFill>
            <a:schemeClr val="tx1"/>
          </a:solidFill>
          <a:latin typeface="+mj-lt"/>
          <a:ea typeface="+mn-ea"/>
          <a:cs typeface="+mn-cs"/>
        </a:defRPr>
      </a:lvl6pPr>
      <a:lvl7pPr marL="2971800" indent="-228600" algn="l" rtl="0" eaLnBrk="1" fontAlgn="base" hangingPunct="1">
        <a:spcBef>
          <a:spcPct val="20000"/>
        </a:spcBef>
        <a:spcAft>
          <a:spcPct val="0"/>
        </a:spcAft>
        <a:buChar char="»"/>
        <a:defRPr kumimoji="1" sz="1600">
          <a:solidFill>
            <a:schemeClr val="tx1"/>
          </a:solidFill>
          <a:latin typeface="+mj-lt"/>
          <a:ea typeface="+mn-ea"/>
          <a:cs typeface="+mn-cs"/>
        </a:defRPr>
      </a:lvl7pPr>
      <a:lvl8pPr marL="3429000" indent="-228600" algn="l" rtl="0" eaLnBrk="1" fontAlgn="base" hangingPunct="1">
        <a:spcBef>
          <a:spcPct val="20000"/>
        </a:spcBef>
        <a:spcAft>
          <a:spcPct val="0"/>
        </a:spcAft>
        <a:buChar char="»"/>
        <a:defRPr kumimoji="1" sz="1600">
          <a:solidFill>
            <a:schemeClr val="tx1"/>
          </a:solidFill>
          <a:latin typeface="+mj-lt"/>
          <a:ea typeface="+mn-ea"/>
          <a:cs typeface="+mn-cs"/>
        </a:defRPr>
      </a:lvl8pPr>
      <a:lvl9pPr marL="3886200" indent="-228600" algn="l" rtl="0" eaLnBrk="1" fontAlgn="base" hangingPunct="1">
        <a:spcBef>
          <a:spcPct val="20000"/>
        </a:spcBef>
        <a:spcAft>
          <a:spcPct val="0"/>
        </a:spcAft>
        <a:buChar char="»"/>
        <a:defRPr kumimoji="1" sz="1600">
          <a:solidFill>
            <a:schemeClr val="tx1"/>
          </a:solidFill>
          <a:latin typeface="+mj-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63713" y="228600"/>
            <a:ext cx="6999287" cy="533400"/>
          </a:xfrm>
          <a:prstGeom prst="rect">
            <a:avLst/>
          </a:prstGeom>
          <a:solidFill>
            <a:srgbClr val="000080"/>
          </a:solidFill>
          <a:ln w="9525">
            <a:noFill/>
            <a:miter lim="800000"/>
            <a:headEnd/>
            <a:tailEnd/>
          </a:ln>
        </p:spPr>
        <p:txBody>
          <a:bodyPr vert="horz" wrap="square" lIns="72000" tIns="54000" rIns="91440" bIns="36000" numCol="1" anchor="b" anchorCtr="0" compatLnSpc="1">
            <a:prstTxWarp prst="textNoShape">
              <a:avLst/>
            </a:prstTxWarp>
          </a:bodyPr>
          <a:lstStyle/>
          <a:p>
            <a:pPr lvl="0"/>
            <a:r>
              <a:rPr lang="ja-JP" altLang="en-US" dirty="0"/>
              <a:t>マスタ</a:t>
            </a:r>
            <a:r>
              <a:rPr lang="en-US" altLang="ja-JP" dirty="0"/>
              <a:t> </a:t>
            </a:r>
            <a:r>
              <a:rPr lang="ja-JP" altLang="en-US" dirty="0"/>
              <a:t>タイトルの書式設定</a:t>
            </a:r>
          </a:p>
        </p:txBody>
      </p:sp>
      <p:sp>
        <p:nvSpPr>
          <p:cNvPr id="1030" name="Rectangle 6"/>
          <p:cNvSpPr>
            <a:spLocks noGrp="1" noChangeArrowheads="1"/>
          </p:cNvSpPr>
          <p:nvPr>
            <p:ph type="sldNum" sz="quarter" idx="4"/>
          </p:nvPr>
        </p:nvSpPr>
        <p:spPr bwMode="auto">
          <a:xfrm>
            <a:off x="7933456" y="6389538"/>
            <a:ext cx="887016" cy="304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400">
                <a:latin typeface="Comic Sans MS" pitchFamily="66" charset="0"/>
                <a:ea typeface="ＭＳ Ｐゴシック" pitchFamily="-110" charset="-128"/>
                <a:cs typeface="Comic Sans MS" pitchFamily="66" charset="0"/>
              </a:defRPr>
            </a:lvl1pPr>
          </a:lstStyle>
          <a:p>
            <a:pPr>
              <a:defRPr/>
            </a:pPr>
            <a:fld id="{86C2E42C-E727-CA4A-BBC1-684281922D98}" type="slidenum">
              <a:rPr lang="en-US" altLang="ja-JP" smtClean="0">
                <a:solidFill>
                  <a:srgbClr val="000000"/>
                </a:solidFill>
              </a:rPr>
              <a:pPr>
                <a:defRPr/>
              </a:pPr>
              <a:t>‹#›</a:t>
            </a:fld>
            <a:endParaRPr lang="en-US" altLang="ja-JP" dirty="0">
              <a:solidFill>
                <a:srgbClr val="000000"/>
              </a:solidFill>
            </a:endParaRPr>
          </a:p>
        </p:txBody>
      </p:sp>
      <p:pic>
        <p:nvPicPr>
          <p:cNvPr id="1028" name="Picture 6" descr="logo"/>
          <p:cNvPicPr>
            <a:picLocks noChangeAspect="1" noChangeArrowheads="1"/>
          </p:cNvPicPr>
          <p:nvPr/>
        </p:nvPicPr>
        <p:blipFill>
          <a:blip r:embed="rId5"/>
          <a:srcRect/>
          <a:stretch>
            <a:fillRect/>
          </a:stretch>
        </p:blipFill>
        <p:spPr bwMode="auto">
          <a:xfrm>
            <a:off x="236538" y="223838"/>
            <a:ext cx="1504950" cy="541337"/>
          </a:xfrm>
          <a:prstGeom prst="rect">
            <a:avLst/>
          </a:prstGeom>
          <a:noFill/>
          <a:ln w="9525">
            <a:noFill/>
            <a:miter lim="800000"/>
            <a:headEnd/>
            <a:tailEnd/>
          </a:ln>
        </p:spPr>
      </p:pic>
      <p:sp>
        <p:nvSpPr>
          <p:cNvPr id="5" name="テキスト プレースホルダ 4"/>
          <p:cNvSpPr>
            <a:spLocks noGrp="1"/>
          </p:cNvSpPr>
          <p:nvPr>
            <p:ph type="body" idx="1"/>
          </p:nvPr>
        </p:nvSpPr>
        <p:spPr>
          <a:xfrm>
            <a:off x="457200" y="1196752"/>
            <a:ext cx="8229600" cy="4929411"/>
          </a:xfrm>
          <a:prstGeom prst="rect">
            <a:avLst/>
          </a:prstGeom>
        </p:spPr>
        <p:txBody>
          <a:bodyPr vert="horz" lIns="91440" tIns="45720" rIns="91440" bIns="45720" rtlCol="0">
            <a:normAutofit/>
          </a:bodyPr>
          <a:lstStyle/>
          <a:p>
            <a:pPr lvl="0"/>
            <a:r>
              <a:rPr kumimoji="1" lang="ja-JP" altLang="en-US" dirty="0" smtClean="0"/>
              <a:t>マスタ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6" name="日付プレースホルダ 5"/>
          <p:cNvSpPr>
            <a:spLocks noGrp="1"/>
          </p:cNvSpPr>
          <p:nvPr>
            <p:ph type="dt" sz="half" idx="2"/>
          </p:nvPr>
        </p:nvSpPr>
        <p:spPr>
          <a:xfrm>
            <a:off x="457200" y="6309320"/>
            <a:ext cx="1284288" cy="365125"/>
          </a:xfrm>
          <a:prstGeom prst="rect">
            <a:avLst/>
          </a:prstGeom>
        </p:spPr>
        <p:txBody>
          <a:bodyPr vert="horz" lIns="91440" tIns="45720" rIns="91440" bIns="45720" rtlCol="0" anchor="b"/>
          <a:lstStyle>
            <a:lvl1pPr algn="ctr">
              <a:defRPr sz="1200">
                <a:solidFill>
                  <a:schemeClr val="tx1">
                    <a:tint val="75000"/>
                  </a:schemeClr>
                </a:solidFill>
                <a:latin typeface="Comic Sans MS" pitchFamily="66" charset="0"/>
              </a:defRPr>
            </a:lvl1pPr>
          </a:lstStyle>
          <a:p>
            <a:r>
              <a:rPr lang="en-US" altLang="ja-JP" smtClean="0">
                <a:solidFill>
                  <a:srgbClr val="000000">
                    <a:tint val="75000"/>
                  </a:srgbClr>
                </a:solidFill>
              </a:rPr>
              <a:t>2016/5/23</a:t>
            </a:r>
            <a:endParaRPr lang="ja-JP" altLang="en-US" dirty="0">
              <a:solidFill>
                <a:srgbClr val="000000">
                  <a:tint val="75000"/>
                </a:srgbClr>
              </a:solidFill>
            </a:endParaRPr>
          </a:p>
        </p:txBody>
      </p:sp>
      <p:sp>
        <p:nvSpPr>
          <p:cNvPr id="7" name="フッター プレースホルダ 6"/>
          <p:cNvSpPr>
            <a:spLocks noGrp="1"/>
          </p:cNvSpPr>
          <p:nvPr>
            <p:ph type="ftr" sz="quarter" idx="3"/>
          </p:nvPr>
        </p:nvSpPr>
        <p:spPr>
          <a:xfrm>
            <a:off x="1763713" y="6309320"/>
            <a:ext cx="6120655" cy="365125"/>
          </a:xfrm>
          <a:prstGeom prst="rect">
            <a:avLst/>
          </a:prstGeom>
        </p:spPr>
        <p:txBody>
          <a:bodyPr vert="horz" lIns="91440" tIns="45720" rIns="91440" bIns="45720" rtlCol="0" anchor="b"/>
          <a:lstStyle>
            <a:lvl1pPr algn="ctr">
              <a:defRPr sz="1200">
                <a:solidFill>
                  <a:schemeClr val="tx1">
                    <a:tint val="75000"/>
                  </a:schemeClr>
                </a:solidFill>
                <a:latin typeface="Comic Sans MS" pitchFamily="66" charset="0"/>
              </a:defRPr>
            </a:lvl1pPr>
          </a:lstStyle>
          <a:p>
            <a:r>
              <a:rPr lang="en-US" altLang="zh-CN" smtClean="0">
                <a:solidFill>
                  <a:srgbClr val="000000">
                    <a:tint val="75000"/>
                  </a:srgbClr>
                </a:solidFill>
              </a:rPr>
              <a:t>Japan Geoscience Union Meeting 2016</a:t>
            </a:r>
            <a:endParaRPr lang="ja-JP" altLang="en-US" dirty="0">
              <a:solidFill>
                <a:srgbClr val="000000">
                  <a:tint val="75000"/>
                </a:srgbClr>
              </a:solidFill>
            </a:endParaRPr>
          </a:p>
        </p:txBody>
      </p:sp>
    </p:spTree>
    <p:extLst>
      <p:ext uri="{BB962C8B-B14F-4D97-AF65-F5344CB8AC3E}">
        <p14:creationId xmlns:p14="http://schemas.microsoft.com/office/powerpoint/2010/main" val="1390216255"/>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Lst>
  <p:timing>
    <p:tnLst>
      <p:par>
        <p:cTn id="1" dur="indefinite" restart="never" nodeType="tmRoot"/>
      </p:par>
    </p:tnLst>
  </p:timing>
  <p:hf hdr="0" ftr="0" dt="0"/>
  <p:txStyles>
    <p:titleStyle>
      <a:lvl1pPr algn="ctr" rtl="0" eaLnBrk="1" fontAlgn="base" hangingPunct="1">
        <a:spcBef>
          <a:spcPct val="0"/>
        </a:spcBef>
        <a:spcAft>
          <a:spcPct val="0"/>
        </a:spcAft>
        <a:defRPr kumimoji="1" sz="2800">
          <a:solidFill>
            <a:schemeClr val="bg1"/>
          </a:solidFill>
          <a:latin typeface="Comic Sans MS" pitchFamily="66" charset="0"/>
          <a:ea typeface="+mj-ea"/>
          <a:cs typeface="+mj-cs"/>
        </a:defRPr>
      </a:lvl1pPr>
      <a:lvl2pPr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2pPr>
      <a:lvl3pPr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3pPr>
      <a:lvl4pPr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4pPr>
      <a:lvl5pPr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5pPr>
      <a:lvl6pPr marL="4572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6pPr>
      <a:lvl7pPr marL="9144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7pPr>
      <a:lvl8pPr marL="13716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8pPr>
      <a:lvl9pPr marL="18288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9pPr>
    </p:titleStyle>
    <p:bodyStyle>
      <a:lvl1pPr marL="342900" indent="-342900" algn="l" rtl="0" eaLnBrk="1" fontAlgn="base" hangingPunct="1">
        <a:spcBef>
          <a:spcPct val="20000"/>
        </a:spcBef>
        <a:spcAft>
          <a:spcPct val="0"/>
        </a:spcAft>
        <a:buChar char="•"/>
        <a:defRPr kumimoji="1" sz="2400">
          <a:solidFill>
            <a:schemeClr val="tx1"/>
          </a:solidFill>
          <a:latin typeface="Comic Sans MS" pitchFamily="66" charset="0"/>
          <a:ea typeface="+mn-ea"/>
          <a:cs typeface="+mn-cs"/>
        </a:defRPr>
      </a:lvl1pPr>
      <a:lvl2pPr marL="534988" indent="-285750" algn="l" rtl="0" eaLnBrk="1" fontAlgn="base" hangingPunct="1">
        <a:spcBef>
          <a:spcPct val="20000"/>
        </a:spcBef>
        <a:spcAft>
          <a:spcPct val="0"/>
        </a:spcAft>
        <a:buChar char="–"/>
        <a:defRPr kumimoji="1" sz="2000">
          <a:solidFill>
            <a:schemeClr val="tx1"/>
          </a:solidFill>
          <a:latin typeface="Comic Sans MS" pitchFamily="66" charset="0"/>
          <a:ea typeface="+mn-ea"/>
          <a:cs typeface="+mn-cs"/>
        </a:defRPr>
      </a:lvl2pPr>
      <a:lvl3pPr marL="896938" indent="-228600" algn="l" rtl="0" eaLnBrk="1" fontAlgn="base" hangingPunct="1">
        <a:spcBef>
          <a:spcPct val="20000"/>
        </a:spcBef>
        <a:spcAft>
          <a:spcPct val="0"/>
        </a:spcAft>
        <a:buChar char="•"/>
        <a:defRPr kumimoji="1">
          <a:solidFill>
            <a:schemeClr val="tx1"/>
          </a:solidFill>
          <a:latin typeface="Comic Sans MS" pitchFamily="66" charset="0"/>
          <a:ea typeface="+mn-ea"/>
          <a:cs typeface="+mn-cs"/>
        </a:defRPr>
      </a:lvl3pPr>
      <a:lvl4pPr marL="1254125" indent="-228600" algn="l" defTabSz="1076325" rtl="0" eaLnBrk="1" fontAlgn="base" hangingPunct="1">
        <a:spcBef>
          <a:spcPct val="20000"/>
        </a:spcBef>
        <a:spcAft>
          <a:spcPct val="0"/>
        </a:spcAft>
        <a:buChar char="–"/>
        <a:defRPr kumimoji="1">
          <a:solidFill>
            <a:schemeClr val="tx1"/>
          </a:solidFill>
          <a:latin typeface="Comic Sans MS" pitchFamily="66" charset="0"/>
          <a:ea typeface="+mn-ea"/>
          <a:cs typeface="+mn-cs"/>
        </a:defRPr>
      </a:lvl4pPr>
      <a:lvl5pPr marL="1704975" indent="-228600" algn="l" rtl="0" eaLnBrk="1" fontAlgn="base" hangingPunct="1">
        <a:spcBef>
          <a:spcPct val="20000"/>
        </a:spcBef>
        <a:spcAft>
          <a:spcPct val="0"/>
        </a:spcAft>
        <a:buChar char="»"/>
        <a:defRPr kumimoji="1" sz="1600">
          <a:solidFill>
            <a:schemeClr val="tx1"/>
          </a:solidFill>
          <a:latin typeface="Comic Sans MS" pitchFamily="66" charset="0"/>
          <a:ea typeface="+mn-ea"/>
          <a:cs typeface="+mn-cs"/>
        </a:defRPr>
      </a:lvl5pPr>
      <a:lvl6pPr marL="2514600" indent="-228600" algn="l" rtl="0" eaLnBrk="1" fontAlgn="base" hangingPunct="1">
        <a:spcBef>
          <a:spcPct val="20000"/>
        </a:spcBef>
        <a:spcAft>
          <a:spcPct val="0"/>
        </a:spcAft>
        <a:buChar char="»"/>
        <a:defRPr kumimoji="1" sz="1600">
          <a:solidFill>
            <a:schemeClr val="tx1"/>
          </a:solidFill>
          <a:latin typeface="+mj-lt"/>
          <a:ea typeface="+mn-ea"/>
          <a:cs typeface="+mn-cs"/>
        </a:defRPr>
      </a:lvl6pPr>
      <a:lvl7pPr marL="2971800" indent="-228600" algn="l" rtl="0" eaLnBrk="1" fontAlgn="base" hangingPunct="1">
        <a:spcBef>
          <a:spcPct val="20000"/>
        </a:spcBef>
        <a:spcAft>
          <a:spcPct val="0"/>
        </a:spcAft>
        <a:buChar char="»"/>
        <a:defRPr kumimoji="1" sz="1600">
          <a:solidFill>
            <a:schemeClr val="tx1"/>
          </a:solidFill>
          <a:latin typeface="+mj-lt"/>
          <a:ea typeface="+mn-ea"/>
          <a:cs typeface="+mn-cs"/>
        </a:defRPr>
      </a:lvl7pPr>
      <a:lvl8pPr marL="3429000" indent="-228600" algn="l" rtl="0" eaLnBrk="1" fontAlgn="base" hangingPunct="1">
        <a:spcBef>
          <a:spcPct val="20000"/>
        </a:spcBef>
        <a:spcAft>
          <a:spcPct val="0"/>
        </a:spcAft>
        <a:buChar char="»"/>
        <a:defRPr kumimoji="1" sz="1600">
          <a:solidFill>
            <a:schemeClr val="tx1"/>
          </a:solidFill>
          <a:latin typeface="+mj-lt"/>
          <a:ea typeface="+mn-ea"/>
          <a:cs typeface="+mn-cs"/>
        </a:defRPr>
      </a:lvl8pPr>
      <a:lvl9pPr marL="3886200" indent="-228600" algn="l" rtl="0" eaLnBrk="1" fontAlgn="base" hangingPunct="1">
        <a:spcBef>
          <a:spcPct val="20000"/>
        </a:spcBef>
        <a:spcAft>
          <a:spcPct val="0"/>
        </a:spcAft>
        <a:buChar char="»"/>
        <a:defRPr kumimoji="1" sz="1600">
          <a:solidFill>
            <a:schemeClr val="tx1"/>
          </a:solidFill>
          <a:latin typeface="+mj-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2053200" y="116632"/>
            <a:ext cx="6767272" cy="648543"/>
          </a:xfrm>
          <a:prstGeom prst="rect">
            <a:avLst/>
          </a:prstGeom>
          <a:solidFill>
            <a:schemeClr val="tx2"/>
          </a:solidFill>
        </p:spPr>
        <p:txBody>
          <a:bodyPr vert="horz" lIns="91440" tIns="45720" rIns="91440" bIns="45720" rtlCol="0" anchor="ctr">
            <a:normAutofit/>
          </a:bodyPr>
          <a:lstStyle/>
          <a:p>
            <a:r>
              <a:rPr kumimoji="1" lang="ja-JP" altLang="en-US" dirty="0" smtClean="0"/>
              <a:t>マスタ タイトルの書式設定</a:t>
            </a:r>
            <a:endParaRPr kumimoji="1" lang="ja-JP" altLang="en-US" dirty="0"/>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9872" y="649450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auto">
              <a:spcBef>
                <a:spcPts val="0"/>
              </a:spcBef>
              <a:spcAft>
                <a:spcPts val="0"/>
              </a:spcAft>
            </a:pPr>
            <a:r>
              <a:rPr lang="en-US" altLang="ja-JP" smtClean="0">
                <a:solidFill>
                  <a:prstClr val="black">
                    <a:tint val="75000"/>
                  </a:prstClr>
                </a:solidFill>
                <a:latin typeface="Calibri"/>
                <a:ea typeface="ＭＳ Ｐゴシック" panose="020B0600070205080204" pitchFamily="50" charset="-128"/>
              </a:rPr>
              <a:t>2016/5/23</a:t>
            </a:r>
            <a:endParaRPr lang="ja-JP" altLang="en-US">
              <a:solidFill>
                <a:prstClr val="black">
                  <a:tint val="75000"/>
                </a:prstClr>
              </a:solidFill>
              <a:latin typeface="Calibri"/>
              <a:ea typeface="ＭＳ Ｐゴシック" panose="020B0600070205080204" pitchFamily="50" charset="-128"/>
            </a:endParaRPr>
          </a:p>
        </p:txBody>
      </p:sp>
      <p:sp>
        <p:nvSpPr>
          <p:cNvPr id="5" name="フッター プレースホルダ 4"/>
          <p:cNvSpPr>
            <a:spLocks noGrp="1"/>
          </p:cNvSpPr>
          <p:nvPr>
            <p:ph type="ftr" sz="quarter" idx="3"/>
          </p:nvPr>
        </p:nvSpPr>
        <p:spPr>
          <a:xfrm>
            <a:off x="2195736" y="6494501"/>
            <a:ext cx="47525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auto">
              <a:spcBef>
                <a:spcPts val="0"/>
              </a:spcBef>
              <a:spcAft>
                <a:spcPts val="0"/>
              </a:spcAft>
            </a:pPr>
            <a:r>
              <a:rPr lang="en-US" altLang="ja-JP" smtClean="0">
                <a:solidFill>
                  <a:prstClr val="black">
                    <a:tint val="75000"/>
                  </a:prstClr>
                </a:solidFill>
                <a:latin typeface="Calibri"/>
                <a:ea typeface="ＭＳ Ｐゴシック" panose="020B0600070205080204" pitchFamily="50" charset="-128"/>
              </a:rPr>
              <a:t>Japan Geoscience Union Meeting 2016</a:t>
            </a:r>
            <a:endParaRPr lang="ja-JP" altLang="en-US">
              <a:solidFill>
                <a:prstClr val="black">
                  <a:tint val="75000"/>
                </a:prstClr>
              </a:solidFill>
              <a:latin typeface="Calibri"/>
              <a:ea typeface="ＭＳ Ｐゴシック" panose="020B0600070205080204" pitchFamily="50" charset="-128"/>
            </a:endParaRPr>
          </a:p>
        </p:txBody>
      </p:sp>
      <p:sp>
        <p:nvSpPr>
          <p:cNvPr id="6" name="スライド番号プレースホルダ 5"/>
          <p:cNvSpPr>
            <a:spLocks noGrp="1"/>
          </p:cNvSpPr>
          <p:nvPr>
            <p:ph type="sldNum" sz="quarter" idx="4"/>
          </p:nvPr>
        </p:nvSpPr>
        <p:spPr>
          <a:xfrm>
            <a:off x="7020272" y="649450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auto">
              <a:spcBef>
                <a:spcPts val="0"/>
              </a:spcBef>
              <a:spcAft>
                <a:spcPts val="0"/>
              </a:spcAft>
            </a:pPr>
            <a:fld id="{D2D8002D-B5B0-4BAC-B1F6-782DDCCE6D9C}" type="slidenum">
              <a:rPr lang="ja-JP" altLang="en-US" smtClean="0">
                <a:solidFill>
                  <a:prstClr val="black">
                    <a:tint val="75000"/>
                  </a:prstClr>
                </a:solidFill>
                <a:latin typeface="Calibri"/>
                <a:ea typeface="ＭＳ Ｐゴシック" panose="020B0600070205080204" pitchFamily="50" charset="-128"/>
              </a:rPr>
              <a:pPr defTabSz="914400" fontAlgn="auto">
                <a:spcBef>
                  <a:spcPts val="0"/>
                </a:spcBef>
                <a:spcAft>
                  <a:spcPts val="0"/>
                </a:spcAft>
              </a:pPr>
              <a:t>‹#›</a:t>
            </a:fld>
            <a:endParaRPr lang="ja-JP" altLang="en-US">
              <a:solidFill>
                <a:prstClr val="black">
                  <a:tint val="75000"/>
                </a:prstClr>
              </a:solidFill>
              <a:latin typeface="Calibri"/>
              <a:ea typeface="ＭＳ Ｐゴシック" panose="020B0600070205080204" pitchFamily="50" charset="-128"/>
            </a:endParaRPr>
          </a:p>
        </p:txBody>
      </p:sp>
      <p:pic>
        <p:nvPicPr>
          <p:cNvPr id="7" name="Picture 6" descr="logo"/>
          <p:cNvPicPr>
            <a:picLocks noChangeAspect="1" noChangeArrowheads="1"/>
          </p:cNvPicPr>
          <p:nvPr userDrawn="1"/>
        </p:nvPicPr>
        <p:blipFill>
          <a:blip r:embed="rId13" cstate="print"/>
          <a:srcRect/>
          <a:stretch>
            <a:fillRect/>
          </a:stretch>
        </p:blipFill>
        <p:spPr bwMode="auto">
          <a:xfrm>
            <a:off x="251520" y="116632"/>
            <a:ext cx="1801680" cy="648072"/>
          </a:xfrm>
          <a:prstGeom prst="rect">
            <a:avLst/>
          </a:prstGeom>
          <a:noFill/>
          <a:ln w="9525">
            <a:noFill/>
            <a:miter lim="800000"/>
            <a:headEnd/>
            <a:tailEnd/>
          </a:ln>
        </p:spPr>
      </p:pic>
    </p:spTree>
    <p:extLst>
      <p:ext uri="{BB962C8B-B14F-4D97-AF65-F5344CB8AC3E}">
        <p14:creationId xmlns:p14="http://schemas.microsoft.com/office/powerpoint/2010/main" val="3998491701"/>
      </p:ext>
    </p:extLst>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Lst>
  <p:timing>
    <p:tnLst>
      <p:par>
        <p:cTn id="1" dur="indefinite" restart="never" nodeType="tmRoot"/>
      </p:par>
    </p:tnLst>
  </p:timing>
  <p:hf hdr="0"/>
  <p:txStyles>
    <p:titleStyle>
      <a:lvl1pPr algn="ctr" defTabSz="914400" rtl="0" eaLnBrk="1" latinLnBrk="0" hangingPunct="1">
        <a:spcBef>
          <a:spcPct val="0"/>
        </a:spcBef>
        <a:buNone/>
        <a:defRPr kumimoji="1"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63713" y="228600"/>
            <a:ext cx="6999287" cy="533400"/>
          </a:xfrm>
          <a:prstGeom prst="rect">
            <a:avLst/>
          </a:prstGeom>
          <a:solidFill>
            <a:srgbClr val="000080"/>
          </a:solidFill>
          <a:ln w="9525">
            <a:noFill/>
            <a:miter lim="800000"/>
            <a:headEnd/>
            <a:tailEnd/>
          </a:ln>
        </p:spPr>
        <p:txBody>
          <a:bodyPr vert="horz" wrap="square" lIns="72000" tIns="54000" rIns="91440" bIns="36000" numCol="1" anchor="b" anchorCtr="0" compatLnSpc="1">
            <a:prstTxWarp prst="textNoShape">
              <a:avLst/>
            </a:prstTxWarp>
          </a:bodyPr>
          <a:lstStyle/>
          <a:p>
            <a:pPr lvl="0"/>
            <a:r>
              <a:rPr lang="ja-JP" altLang="en-US" dirty="0"/>
              <a:t>マスタ</a:t>
            </a:r>
            <a:r>
              <a:rPr lang="en-US" altLang="ja-JP" dirty="0"/>
              <a:t> </a:t>
            </a:r>
            <a:r>
              <a:rPr lang="ja-JP" altLang="en-US" dirty="0"/>
              <a:t>タイトルの書式設定</a:t>
            </a:r>
          </a:p>
        </p:txBody>
      </p:sp>
      <p:sp>
        <p:nvSpPr>
          <p:cNvPr id="1030" name="Rectangle 6"/>
          <p:cNvSpPr>
            <a:spLocks noGrp="1" noChangeArrowheads="1"/>
          </p:cNvSpPr>
          <p:nvPr>
            <p:ph type="sldNum" sz="quarter" idx="4"/>
          </p:nvPr>
        </p:nvSpPr>
        <p:spPr bwMode="auto">
          <a:xfrm>
            <a:off x="7933456" y="6389538"/>
            <a:ext cx="887016" cy="304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400">
                <a:latin typeface="Arial" pitchFamily="-110" charset="0"/>
                <a:ea typeface="ＭＳ Ｐゴシック" pitchFamily="-110" charset="-128"/>
                <a:cs typeface="ＭＳ Ｐゴシック" pitchFamily="-110" charset="-128"/>
              </a:defRPr>
            </a:lvl1pPr>
          </a:lstStyle>
          <a:p>
            <a:pPr>
              <a:defRPr/>
            </a:pPr>
            <a:fld id="{86C2E42C-E727-CA4A-BBC1-684281922D98}" type="slidenum">
              <a:rPr lang="en-US" altLang="ja-JP">
                <a:solidFill>
                  <a:srgbClr val="000000"/>
                </a:solidFill>
              </a:rPr>
              <a:pPr>
                <a:defRPr/>
              </a:pPr>
              <a:t>‹#›</a:t>
            </a:fld>
            <a:endParaRPr lang="en-US" altLang="ja-JP" dirty="0">
              <a:solidFill>
                <a:srgbClr val="000000"/>
              </a:solidFill>
            </a:endParaRPr>
          </a:p>
        </p:txBody>
      </p:sp>
      <p:pic>
        <p:nvPicPr>
          <p:cNvPr id="1028" name="Picture 6" descr="logo"/>
          <p:cNvPicPr>
            <a:picLocks noChangeAspect="1" noChangeArrowheads="1"/>
          </p:cNvPicPr>
          <p:nvPr/>
        </p:nvPicPr>
        <p:blipFill>
          <a:blip r:embed="rId6"/>
          <a:srcRect/>
          <a:stretch>
            <a:fillRect/>
          </a:stretch>
        </p:blipFill>
        <p:spPr bwMode="auto">
          <a:xfrm>
            <a:off x="236538" y="223838"/>
            <a:ext cx="1504950" cy="541337"/>
          </a:xfrm>
          <a:prstGeom prst="rect">
            <a:avLst/>
          </a:prstGeom>
          <a:noFill/>
          <a:ln w="9525">
            <a:noFill/>
            <a:miter lim="800000"/>
            <a:headEnd/>
            <a:tailEnd/>
          </a:ln>
        </p:spPr>
      </p:pic>
      <p:sp>
        <p:nvSpPr>
          <p:cNvPr id="5" name="テキスト プレースホルダ 4"/>
          <p:cNvSpPr>
            <a:spLocks noGrp="1"/>
          </p:cNvSpPr>
          <p:nvPr>
            <p:ph type="body" idx="1"/>
          </p:nvPr>
        </p:nvSpPr>
        <p:spPr>
          <a:xfrm>
            <a:off x="457200" y="1196752"/>
            <a:ext cx="8229600" cy="4929411"/>
          </a:xfrm>
          <a:prstGeom prst="rect">
            <a:avLst/>
          </a:prstGeom>
        </p:spPr>
        <p:txBody>
          <a:bodyPr vert="horz" lIns="91440" tIns="45720" rIns="91440" bIns="45720" rtlCol="0">
            <a:normAutofit/>
          </a:bodyPr>
          <a:lstStyle/>
          <a:p>
            <a:pPr lvl="0"/>
            <a:r>
              <a:rPr kumimoji="1" lang="ja-JP" altLang="en-US" dirty="0" smtClean="0"/>
              <a:t>マスタ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6" name="日付プレースホルダ 5"/>
          <p:cNvSpPr>
            <a:spLocks noGrp="1"/>
          </p:cNvSpPr>
          <p:nvPr>
            <p:ph type="dt" sz="half" idx="2"/>
          </p:nvPr>
        </p:nvSpPr>
        <p:spPr>
          <a:xfrm>
            <a:off x="457200" y="6309320"/>
            <a:ext cx="1284288" cy="365125"/>
          </a:xfrm>
          <a:prstGeom prst="rect">
            <a:avLst/>
          </a:prstGeom>
        </p:spPr>
        <p:txBody>
          <a:bodyPr vert="horz" lIns="91440" tIns="45720" rIns="91440" bIns="45720" rtlCol="0" anchor="b"/>
          <a:lstStyle>
            <a:lvl1pPr algn="ctr">
              <a:defRPr sz="1200">
                <a:solidFill>
                  <a:schemeClr val="tx1">
                    <a:tint val="75000"/>
                  </a:schemeClr>
                </a:solidFill>
              </a:defRPr>
            </a:lvl1pPr>
          </a:lstStyle>
          <a:p>
            <a:r>
              <a:rPr lang="en-US" altLang="ja-JP" smtClean="0">
                <a:solidFill>
                  <a:srgbClr val="000000">
                    <a:tint val="75000"/>
                  </a:srgbClr>
                </a:solidFill>
              </a:rPr>
              <a:t>2017/03/01</a:t>
            </a:r>
            <a:endParaRPr lang="ja-JP" altLang="en-US" dirty="0">
              <a:solidFill>
                <a:srgbClr val="000000">
                  <a:tint val="75000"/>
                </a:srgbClr>
              </a:solidFill>
            </a:endParaRPr>
          </a:p>
        </p:txBody>
      </p:sp>
      <p:sp>
        <p:nvSpPr>
          <p:cNvPr id="7" name="フッター プレースホルダ 6"/>
          <p:cNvSpPr>
            <a:spLocks noGrp="1"/>
          </p:cNvSpPr>
          <p:nvPr>
            <p:ph type="ftr" sz="quarter" idx="3"/>
          </p:nvPr>
        </p:nvSpPr>
        <p:spPr>
          <a:xfrm>
            <a:off x="1763713" y="6309320"/>
            <a:ext cx="6120655" cy="365125"/>
          </a:xfrm>
          <a:prstGeom prst="rect">
            <a:avLst/>
          </a:prstGeom>
        </p:spPr>
        <p:txBody>
          <a:bodyPr vert="horz" lIns="91440" tIns="45720" rIns="91440" bIns="45720" rtlCol="0" anchor="b"/>
          <a:lstStyle>
            <a:lvl1pPr algn="ctr">
              <a:defRPr sz="1200">
                <a:solidFill>
                  <a:schemeClr val="tx1">
                    <a:tint val="75000"/>
                  </a:schemeClr>
                </a:solidFill>
              </a:defRPr>
            </a:lvl1pPr>
          </a:lstStyle>
          <a:p>
            <a:r>
              <a:rPr lang="ja-JP" altLang="en-US" smtClean="0">
                <a:solidFill>
                  <a:srgbClr val="000000">
                    <a:tint val="75000"/>
                  </a:srgbClr>
                </a:solidFill>
              </a:rPr>
              <a:t>第</a:t>
            </a:r>
            <a:r>
              <a:rPr lang="en-US" altLang="ja-JP" smtClean="0">
                <a:solidFill>
                  <a:srgbClr val="000000">
                    <a:tint val="75000"/>
                  </a:srgbClr>
                </a:solidFill>
              </a:rPr>
              <a:t>4</a:t>
            </a:r>
            <a:r>
              <a:rPr lang="ja-JP" altLang="en-US" smtClean="0">
                <a:solidFill>
                  <a:srgbClr val="000000">
                    <a:tint val="75000"/>
                  </a:srgbClr>
                </a:solidFill>
              </a:rPr>
              <a:t>回オープンサイエンスデータ推進ワークショップ</a:t>
            </a:r>
            <a:endParaRPr lang="ja-JP" altLang="en-US" dirty="0">
              <a:solidFill>
                <a:srgbClr val="000000">
                  <a:tint val="75000"/>
                </a:srgbClr>
              </a:solidFill>
            </a:endParaRPr>
          </a:p>
        </p:txBody>
      </p:sp>
    </p:spTree>
    <p:extLst>
      <p:ext uri="{BB962C8B-B14F-4D97-AF65-F5344CB8AC3E}">
        <p14:creationId xmlns:p14="http://schemas.microsoft.com/office/powerpoint/2010/main" val="858203881"/>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Lst>
  <p:timing>
    <p:tnLst>
      <p:par>
        <p:cTn id="1" dur="indefinite" restart="never" nodeType="tmRoot"/>
      </p:par>
    </p:tnLst>
  </p:timing>
  <p:hf hdr="0"/>
  <p:txStyles>
    <p:titleStyle>
      <a:lvl1pPr algn="ctr" rtl="0" eaLnBrk="1" fontAlgn="base" hangingPunct="1">
        <a:spcBef>
          <a:spcPct val="0"/>
        </a:spcBef>
        <a:spcAft>
          <a:spcPct val="0"/>
        </a:spcAft>
        <a:defRPr kumimoji="1" sz="2800">
          <a:solidFill>
            <a:schemeClr val="bg1"/>
          </a:solidFill>
          <a:latin typeface="+mj-lt"/>
          <a:ea typeface="+mj-ea"/>
          <a:cs typeface="+mj-cs"/>
        </a:defRPr>
      </a:lvl1pPr>
      <a:lvl2pPr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2pPr>
      <a:lvl3pPr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3pPr>
      <a:lvl4pPr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4pPr>
      <a:lvl5pPr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5pPr>
      <a:lvl6pPr marL="4572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6pPr>
      <a:lvl7pPr marL="9144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7pPr>
      <a:lvl8pPr marL="13716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8pPr>
      <a:lvl9pPr marL="18288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9pPr>
    </p:titleStyle>
    <p:bodyStyle>
      <a:lvl1pPr marL="342900" indent="-342900" algn="l" rtl="0" eaLnBrk="1" fontAlgn="base" hangingPunct="1">
        <a:spcBef>
          <a:spcPct val="20000"/>
        </a:spcBef>
        <a:spcAft>
          <a:spcPct val="0"/>
        </a:spcAft>
        <a:buChar char="•"/>
        <a:defRPr kumimoji="1" sz="2400">
          <a:solidFill>
            <a:schemeClr val="tx1"/>
          </a:solidFill>
          <a:latin typeface="+mn-lt"/>
          <a:ea typeface="+mn-ea"/>
          <a:cs typeface="+mn-cs"/>
        </a:defRPr>
      </a:lvl1pPr>
      <a:lvl2pPr marL="534988" indent="-285750" algn="l" rtl="0" eaLnBrk="1" fontAlgn="base" hangingPunct="1">
        <a:spcBef>
          <a:spcPct val="20000"/>
        </a:spcBef>
        <a:spcAft>
          <a:spcPct val="0"/>
        </a:spcAft>
        <a:buChar char="–"/>
        <a:defRPr kumimoji="1" sz="2000">
          <a:solidFill>
            <a:schemeClr val="tx1"/>
          </a:solidFill>
          <a:latin typeface="+mj-lt"/>
          <a:ea typeface="+mn-ea"/>
          <a:cs typeface="+mn-cs"/>
        </a:defRPr>
      </a:lvl2pPr>
      <a:lvl3pPr marL="896938" indent="-228600" algn="l" rtl="0" eaLnBrk="1" fontAlgn="base" hangingPunct="1">
        <a:spcBef>
          <a:spcPct val="20000"/>
        </a:spcBef>
        <a:spcAft>
          <a:spcPct val="0"/>
        </a:spcAft>
        <a:buChar char="•"/>
        <a:defRPr kumimoji="1">
          <a:solidFill>
            <a:schemeClr val="tx1"/>
          </a:solidFill>
          <a:latin typeface="+mj-lt"/>
          <a:ea typeface="+mn-ea"/>
          <a:cs typeface="+mn-cs"/>
        </a:defRPr>
      </a:lvl3pPr>
      <a:lvl4pPr marL="1254125" indent="-228600" algn="l" defTabSz="1076325" rtl="0" eaLnBrk="1" fontAlgn="base" hangingPunct="1">
        <a:spcBef>
          <a:spcPct val="20000"/>
        </a:spcBef>
        <a:spcAft>
          <a:spcPct val="0"/>
        </a:spcAft>
        <a:buChar char="–"/>
        <a:defRPr kumimoji="1">
          <a:solidFill>
            <a:schemeClr val="tx1"/>
          </a:solidFill>
          <a:latin typeface="+mj-lt"/>
          <a:ea typeface="+mn-ea"/>
          <a:cs typeface="+mn-cs"/>
        </a:defRPr>
      </a:lvl4pPr>
      <a:lvl5pPr marL="1704975" indent="-228600" algn="l" rtl="0" eaLnBrk="1" fontAlgn="base" hangingPunct="1">
        <a:spcBef>
          <a:spcPct val="20000"/>
        </a:spcBef>
        <a:spcAft>
          <a:spcPct val="0"/>
        </a:spcAft>
        <a:buChar char="»"/>
        <a:defRPr kumimoji="1" sz="1600">
          <a:solidFill>
            <a:schemeClr val="tx1"/>
          </a:solidFill>
          <a:latin typeface="+mj-lt"/>
          <a:ea typeface="+mn-ea"/>
          <a:cs typeface="+mn-cs"/>
        </a:defRPr>
      </a:lvl5pPr>
      <a:lvl6pPr marL="2514600" indent="-228600" algn="l" rtl="0" eaLnBrk="1" fontAlgn="base" hangingPunct="1">
        <a:spcBef>
          <a:spcPct val="20000"/>
        </a:spcBef>
        <a:spcAft>
          <a:spcPct val="0"/>
        </a:spcAft>
        <a:buChar char="»"/>
        <a:defRPr kumimoji="1" sz="1600">
          <a:solidFill>
            <a:schemeClr val="tx1"/>
          </a:solidFill>
          <a:latin typeface="+mj-lt"/>
          <a:ea typeface="+mn-ea"/>
          <a:cs typeface="+mn-cs"/>
        </a:defRPr>
      </a:lvl6pPr>
      <a:lvl7pPr marL="2971800" indent="-228600" algn="l" rtl="0" eaLnBrk="1" fontAlgn="base" hangingPunct="1">
        <a:spcBef>
          <a:spcPct val="20000"/>
        </a:spcBef>
        <a:spcAft>
          <a:spcPct val="0"/>
        </a:spcAft>
        <a:buChar char="»"/>
        <a:defRPr kumimoji="1" sz="1600">
          <a:solidFill>
            <a:schemeClr val="tx1"/>
          </a:solidFill>
          <a:latin typeface="+mj-lt"/>
          <a:ea typeface="+mn-ea"/>
          <a:cs typeface="+mn-cs"/>
        </a:defRPr>
      </a:lvl7pPr>
      <a:lvl8pPr marL="3429000" indent="-228600" algn="l" rtl="0" eaLnBrk="1" fontAlgn="base" hangingPunct="1">
        <a:spcBef>
          <a:spcPct val="20000"/>
        </a:spcBef>
        <a:spcAft>
          <a:spcPct val="0"/>
        </a:spcAft>
        <a:buChar char="»"/>
        <a:defRPr kumimoji="1" sz="1600">
          <a:solidFill>
            <a:schemeClr val="tx1"/>
          </a:solidFill>
          <a:latin typeface="+mj-lt"/>
          <a:ea typeface="+mn-ea"/>
          <a:cs typeface="+mn-cs"/>
        </a:defRPr>
      </a:lvl8pPr>
      <a:lvl9pPr marL="3886200" indent="-228600" algn="l" rtl="0" eaLnBrk="1" fontAlgn="base" hangingPunct="1">
        <a:spcBef>
          <a:spcPct val="20000"/>
        </a:spcBef>
        <a:spcAft>
          <a:spcPct val="0"/>
        </a:spcAft>
        <a:buChar char="»"/>
        <a:defRPr kumimoji="1" sz="1600">
          <a:solidFill>
            <a:schemeClr val="tx1"/>
          </a:solidFill>
          <a:latin typeface="+mj-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正方形/長方形 4"/>
          <p:cNvSpPr/>
          <p:nvPr userDrawn="1"/>
        </p:nvSpPr>
        <p:spPr bwMode="auto">
          <a:xfrm>
            <a:off x="1780940" y="229398"/>
            <a:ext cx="7120864" cy="536576"/>
          </a:xfrm>
          <a:prstGeom prst="rect">
            <a:avLst/>
          </a:prstGeom>
          <a:solidFill>
            <a:srgbClr val="303281"/>
          </a:solidFill>
          <a:ln w="9525">
            <a:noFill/>
            <a:round/>
            <a:headEnd/>
            <a:tailEnd/>
          </a:ln>
        </p:spPr>
        <p:txBody>
          <a:bodyPr wrap="none" rtlCol="0" anchor="ctr"/>
          <a:lstStyle/>
          <a:p>
            <a:pPr algn="ctr"/>
            <a:endParaRPr lang="ja-JP" altLang="en-US" dirty="0">
              <a:solidFill>
                <a:srgbClr val="000000"/>
              </a:solidFill>
              <a:ea typeface="ＭＳ Ｐゴシック" charset="0"/>
            </a:endParaRPr>
          </a:p>
        </p:txBody>
      </p:sp>
      <p:sp>
        <p:nvSpPr>
          <p:cNvPr id="1026" name="Rectangle 2"/>
          <p:cNvSpPr>
            <a:spLocks noGrp="1" noChangeArrowheads="1"/>
          </p:cNvSpPr>
          <p:nvPr>
            <p:ph type="title"/>
          </p:nvPr>
        </p:nvSpPr>
        <p:spPr bwMode="auto">
          <a:xfrm>
            <a:off x="1763713" y="228600"/>
            <a:ext cx="7138091" cy="53340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ja-JP" altLang="en-US" dirty="0"/>
              <a:t>マスタ</a:t>
            </a:r>
            <a:r>
              <a:rPr lang="en-US" altLang="ja-JP" dirty="0"/>
              <a:t> </a:t>
            </a:r>
            <a:r>
              <a:rPr lang="ja-JP" altLang="en-US" dirty="0"/>
              <a:t>タイトルの書式設定</a:t>
            </a:r>
          </a:p>
        </p:txBody>
      </p:sp>
      <p:sp>
        <p:nvSpPr>
          <p:cNvPr id="1030" name="Rectangle 6"/>
          <p:cNvSpPr>
            <a:spLocks noGrp="1" noChangeArrowheads="1"/>
          </p:cNvSpPr>
          <p:nvPr>
            <p:ph type="sldNum" sz="quarter" idx="4"/>
          </p:nvPr>
        </p:nvSpPr>
        <p:spPr bwMode="auto">
          <a:xfrm>
            <a:off x="8382000" y="6477000"/>
            <a:ext cx="5334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7C9FE6BC-08E9-3444-A495-C5B321B415AF}" type="slidenum">
              <a:rPr lang="en-US" altLang="ja-JP">
                <a:solidFill>
                  <a:srgbClr val="000000"/>
                </a:solidFill>
                <a:ea typeface="ＭＳ Ｐゴシック" charset="0"/>
              </a:rPr>
              <a:pPr/>
              <a:t>‹#›</a:t>
            </a:fld>
            <a:endParaRPr lang="en-US" altLang="ja-JP">
              <a:solidFill>
                <a:srgbClr val="000000"/>
              </a:solidFill>
              <a:ea typeface="ＭＳ Ｐゴシック" charset="0"/>
            </a:endParaRPr>
          </a:p>
        </p:txBody>
      </p:sp>
      <p:pic>
        <p:nvPicPr>
          <p:cNvPr id="1028" name="Picture 6"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538" y="223838"/>
            <a:ext cx="1504950"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277710"/>
      </p:ext>
    </p:extLst>
  </p:cSld>
  <p:clrMap bg1="lt1" tx1="dk1" bg2="lt2" tx2="dk2" accent1="accent1" accent2="accent2" accent3="accent3" accent4="accent4" accent5="accent5" accent6="accent6" hlink="hlink" folHlink="folHlink"/>
  <p:sldLayoutIdLst>
    <p:sldLayoutId id="2147483837" r:id="rId1"/>
    <p:sldLayoutId id="2147483838" r:id="rId2"/>
  </p:sldLayoutIdLst>
  <p:timing>
    <p:tnLst>
      <p:par>
        <p:cTn id="1" dur="indefinite" restart="never" nodeType="tmRoot"/>
      </p:par>
    </p:tnLst>
  </p:timing>
  <p:hf hdr="0"/>
  <p:txStyles>
    <p:titleStyle>
      <a:lvl1pPr algn="ctr" rtl="0" eaLnBrk="0" fontAlgn="base" hangingPunct="0">
        <a:spcBef>
          <a:spcPct val="0"/>
        </a:spcBef>
        <a:spcAft>
          <a:spcPct val="0"/>
        </a:spcAft>
        <a:defRPr kumimoji="1" sz="2800">
          <a:solidFill>
            <a:schemeClr val="bg1"/>
          </a:solidFill>
          <a:latin typeface="+mj-lt"/>
          <a:ea typeface="+mj-ea"/>
          <a:cs typeface="+mj-cs"/>
        </a:defRPr>
      </a:lvl1pPr>
      <a:lvl2pPr algn="ctr" rtl="0" eaLnBrk="0" fontAlgn="base" hangingPunct="0">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2pPr>
      <a:lvl3pPr algn="ctr" rtl="0" eaLnBrk="0" fontAlgn="base" hangingPunct="0">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3pPr>
      <a:lvl4pPr algn="ctr" rtl="0" eaLnBrk="0" fontAlgn="base" hangingPunct="0">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4pPr>
      <a:lvl5pPr algn="ctr" rtl="0" eaLnBrk="0" fontAlgn="base" hangingPunct="0">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5pPr>
      <a:lvl6pPr marL="457200" algn="ctr" rtl="0" fontAlgn="base">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6pPr>
      <a:lvl7pPr marL="914400" algn="ctr" rtl="0" fontAlgn="base">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7pPr>
      <a:lvl8pPr marL="1371600" algn="ctr" rtl="0" fontAlgn="base">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8pPr>
      <a:lvl9pPr marL="1828800" algn="ctr" rtl="0" fontAlgn="base">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9pPr>
    </p:titleStyle>
    <p:bodyStyle>
      <a:lvl1pPr marL="342900" indent="-342900" algn="l" rtl="0" eaLnBrk="0" fontAlgn="base" hangingPunct="0">
        <a:spcBef>
          <a:spcPct val="20000"/>
        </a:spcBef>
        <a:spcAft>
          <a:spcPct val="0"/>
        </a:spcAft>
        <a:buChar char="•"/>
        <a:defRPr kumimoji="1"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000">
          <a:solidFill>
            <a:schemeClr val="tx1"/>
          </a:solidFill>
          <a:latin typeface="+mj-lt"/>
          <a:ea typeface="+mn-ea"/>
          <a:cs typeface="+mn-cs"/>
        </a:defRPr>
      </a:lvl2pPr>
      <a:lvl3pPr marL="1143000" indent="-228600" algn="l" rtl="0" eaLnBrk="0" fontAlgn="base" hangingPunct="0">
        <a:spcBef>
          <a:spcPct val="20000"/>
        </a:spcBef>
        <a:spcAft>
          <a:spcPct val="0"/>
        </a:spcAft>
        <a:buChar char="•"/>
        <a:defRPr kumimoji="1">
          <a:solidFill>
            <a:schemeClr val="tx1"/>
          </a:solidFill>
          <a:latin typeface="+mj-lt"/>
          <a:ea typeface="+mn-ea"/>
          <a:cs typeface="+mn-cs"/>
        </a:defRPr>
      </a:lvl3pPr>
      <a:lvl4pPr marL="1600200" indent="-228600" algn="l" rtl="0" eaLnBrk="0" fontAlgn="base" hangingPunct="0">
        <a:spcBef>
          <a:spcPct val="20000"/>
        </a:spcBef>
        <a:spcAft>
          <a:spcPct val="0"/>
        </a:spcAft>
        <a:buChar char="–"/>
        <a:defRPr kumimoji="1">
          <a:solidFill>
            <a:schemeClr val="tx1"/>
          </a:solidFill>
          <a:latin typeface="+mj-lt"/>
          <a:ea typeface="+mn-ea"/>
          <a:cs typeface="+mn-cs"/>
        </a:defRPr>
      </a:lvl4pPr>
      <a:lvl5pPr marL="2057400" indent="-228600" algn="l" rtl="0" eaLnBrk="0" fontAlgn="base" hangingPunct="0">
        <a:spcBef>
          <a:spcPct val="20000"/>
        </a:spcBef>
        <a:spcAft>
          <a:spcPct val="0"/>
        </a:spcAft>
        <a:buChar char="»"/>
        <a:defRPr kumimoji="1" sz="1600">
          <a:solidFill>
            <a:schemeClr val="tx1"/>
          </a:solidFill>
          <a:latin typeface="+mj-lt"/>
          <a:ea typeface="+mn-ea"/>
          <a:cs typeface="+mn-cs"/>
        </a:defRPr>
      </a:lvl5pPr>
      <a:lvl6pPr marL="2514600" indent="-228600" algn="l" rtl="0" fontAlgn="base">
        <a:spcBef>
          <a:spcPct val="20000"/>
        </a:spcBef>
        <a:spcAft>
          <a:spcPct val="0"/>
        </a:spcAft>
        <a:buChar char="»"/>
        <a:defRPr kumimoji="1" sz="1600">
          <a:solidFill>
            <a:schemeClr val="tx1"/>
          </a:solidFill>
          <a:latin typeface="+mj-lt"/>
          <a:ea typeface="+mn-ea"/>
          <a:cs typeface="+mn-cs"/>
        </a:defRPr>
      </a:lvl6pPr>
      <a:lvl7pPr marL="2971800" indent="-228600" algn="l" rtl="0" fontAlgn="base">
        <a:spcBef>
          <a:spcPct val="20000"/>
        </a:spcBef>
        <a:spcAft>
          <a:spcPct val="0"/>
        </a:spcAft>
        <a:buChar char="»"/>
        <a:defRPr kumimoji="1" sz="1600">
          <a:solidFill>
            <a:schemeClr val="tx1"/>
          </a:solidFill>
          <a:latin typeface="+mj-lt"/>
          <a:ea typeface="+mn-ea"/>
          <a:cs typeface="+mn-cs"/>
        </a:defRPr>
      </a:lvl7pPr>
      <a:lvl8pPr marL="3429000" indent="-228600" algn="l" rtl="0" fontAlgn="base">
        <a:spcBef>
          <a:spcPct val="20000"/>
        </a:spcBef>
        <a:spcAft>
          <a:spcPct val="0"/>
        </a:spcAft>
        <a:buChar char="»"/>
        <a:defRPr kumimoji="1" sz="1600">
          <a:solidFill>
            <a:schemeClr val="tx1"/>
          </a:solidFill>
          <a:latin typeface="+mj-lt"/>
          <a:ea typeface="+mn-ea"/>
          <a:cs typeface="+mn-cs"/>
        </a:defRPr>
      </a:lvl8pPr>
      <a:lvl9pPr marL="3886200" indent="-228600" algn="l" rtl="0" fontAlgn="base">
        <a:spcBef>
          <a:spcPct val="20000"/>
        </a:spcBef>
        <a:spcAft>
          <a:spcPct val="0"/>
        </a:spcAft>
        <a:buChar char="»"/>
        <a:defRPr kumimoji="1" sz="1600">
          <a:solidFill>
            <a:schemeClr val="tx1"/>
          </a:solidFill>
          <a:latin typeface="+mj-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正方形/長方形 4"/>
          <p:cNvSpPr/>
          <p:nvPr userDrawn="1"/>
        </p:nvSpPr>
        <p:spPr bwMode="auto">
          <a:xfrm>
            <a:off x="1780940" y="229398"/>
            <a:ext cx="7120864" cy="536576"/>
          </a:xfrm>
          <a:prstGeom prst="rect">
            <a:avLst/>
          </a:prstGeom>
          <a:solidFill>
            <a:srgbClr val="303281"/>
          </a:solidFill>
          <a:ln w="9525">
            <a:noFill/>
            <a:round/>
            <a:headEnd/>
            <a:tailEnd/>
          </a:ln>
        </p:spPr>
        <p:txBody>
          <a:bodyPr wrap="none" rtlCol="0" anchor="ctr"/>
          <a:lstStyle/>
          <a:p>
            <a:pPr algn="ctr"/>
            <a:endParaRPr lang="ja-JP" altLang="en-US" dirty="0">
              <a:solidFill>
                <a:srgbClr val="000000"/>
              </a:solidFill>
              <a:ea typeface="ＭＳ Ｐゴシック" charset="0"/>
            </a:endParaRPr>
          </a:p>
        </p:txBody>
      </p:sp>
      <p:sp>
        <p:nvSpPr>
          <p:cNvPr id="1026" name="Rectangle 2"/>
          <p:cNvSpPr>
            <a:spLocks noGrp="1" noChangeArrowheads="1"/>
          </p:cNvSpPr>
          <p:nvPr>
            <p:ph type="title"/>
          </p:nvPr>
        </p:nvSpPr>
        <p:spPr bwMode="auto">
          <a:xfrm>
            <a:off x="1763713" y="228600"/>
            <a:ext cx="7138091" cy="53340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ja-JP" altLang="en-US" dirty="0"/>
              <a:t>マスタ</a:t>
            </a:r>
            <a:r>
              <a:rPr lang="en-US" altLang="ja-JP" dirty="0"/>
              <a:t> </a:t>
            </a:r>
            <a:r>
              <a:rPr lang="ja-JP" altLang="en-US" dirty="0"/>
              <a:t>タイトルの書式設定</a:t>
            </a:r>
          </a:p>
        </p:txBody>
      </p:sp>
      <p:sp>
        <p:nvSpPr>
          <p:cNvPr id="1030" name="Rectangle 6"/>
          <p:cNvSpPr>
            <a:spLocks noGrp="1" noChangeArrowheads="1"/>
          </p:cNvSpPr>
          <p:nvPr>
            <p:ph type="sldNum" sz="quarter" idx="4"/>
          </p:nvPr>
        </p:nvSpPr>
        <p:spPr bwMode="auto">
          <a:xfrm>
            <a:off x="8382000" y="6477000"/>
            <a:ext cx="5334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7C9FE6BC-08E9-3444-A495-C5B321B415AF}" type="slidenum">
              <a:rPr lang="en-US" altLang="ja-JP">
                <a:solidFill>
                  <a:srgbClr val="000000"/>
                </a:solidFill>
                <a:ea typeface="ＭＳ Ｐゴシック" charset="0"/>
              </a:rPr>
              <a:pPr/>
              <a:t>‹#›</a:t>
            </a:fld>
            <a:endParaRPr lang="en-US" altLang="ja-JP">
              <a:solidFill>
                <a:srgbClr val="000000"/>
              </a:solidFill>
              <a:ea typeface="ＭＳ Ｐゴシック" charset="0"/>
            </a:endParaRPr>
          </a:p>
        </p:txBody>
      </p:sp>
      <p:pic>
        <p:nvPicPr>
          <p:cNvPr id="1028" name="Picture 6"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538" y="223838"/>
            <a:ext cx="1504950"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2611129"/>
      </p:ext>
    </p:extLst>
  </p:cSld>
  <p:clrMap bg1="lt1" tx1="dk1" bg2="lt2" tx2="dk2" accent1="accent1" accent2="accent2" accent3="accent3" accent4="accent4" accent5="accent5" accent6="accent6" hlink="hlink" folHlink="folHlink"/>
  <p:sldLayoutIdLst>
    <p:sldLayoutId id="2147483849" r:id="rId1"/>
    <p:sldLayoutId id="2147483850" r:id="rId2"/>
  </p:sldLayoutIdLst>
  <p:timing>
    <p:tnLst>
      <p:par>
        <p:cTn id="1" dur="indefinite" restart="never" nodeType="tmRoot"/>
      </p:par>
    </p:tnLst>
  </p:timing>
  <p:hf hdr="0"/>
  <p:txStyles>
    <p:titleStyle>
      <a:lvl1pPr algn="ctr" rtl="0" eaLnBrk="0" fontAlgn="base" hangingPunct="0">
        <a:spcBef>
          <a:spcPct val="0"/>
        </a:spcBef>
        <a:spcAft>
          <a:spcPct val="0"/>
        </a:spcAft>
        <a:defRPr kumimoji="1" sz="2800">
          <a:solidFill>
            <a:schemeClr val="bg1"/>
          </a:solidFill>
          <a:latin typeface="+mj-lt"/>
          <a:ea typeface="+mj-ea"/>
          <a:cs typeface="+mj-cs"/>
        </a:defRPr>
      </a:lvl1pPr>
      <a:lvl2pPr algn="ctr" rtl="0" eaLnBrk="0" fontAlgn="base" hangingPunct="0">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2pPr>
      <a:lvl3pPr algn="ctr" rtl="0" eaLnBrk="0" fontAlgn="base" hangingPunct="0">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3pPr>
      <a:lvl4pPr algn="ctr" rtl="0" eaLnBrk="0" fontAlgn="base" hangingPunct="0">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4pPr>
      <a:lvl5pPr algn="ctr" rtl="0" eaLnBrk="0" fontAlgn="base" hangingPunct="0">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5pPr>
      <a:lvl6pPr marL="457200" algn="ctr" rtl="0" fontAlgn="base">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6pPr>
      <a:lvl7pPr marL="914400" algn="ctr" rtl="0" fontAlgn="base">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7pPr>
      <a:lvl8pPr marL="1371600" algn="ctr" rtl="0" fontAlgn="base">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8pPr>
      <a:lvl9pPr marL="1828800" algn="ctr" rtl="0" fontAlgn="base">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9pPr>
    </p:titleStyle>
    <p:bodyStyle>
      <a:lvl1pPr marL="342900" indent="-342900" algn="l" rtl="0" eaLnBrk="0" fontAlgn="base" hangingPunct="0">
        <a:spcBef>
          <a:spcPct val="20000"/>
        </a:spcBef>
        <a:spcAft>
          <a:spcPct val="0"/>
        </a:spcAft>
        <a:buChar char="•"/>
        <a:defRPr kumimoji="1"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000">
          <a:solidFill>
            <a:schemeClr val="tx1"/>
          </a:solidFill>
          <a:latin typeface="+mj-lt"/>
          <a:ea typeface="+mn-ea"/>
          <a:cs typeface="+mn-cs"/>
        </a:defRPr>
      </a:lvl2pPr>
      <a:lvl3pPr marL="1143000" indent="-228600" algn="l" rtl="0" eaLnBrk="0" fontAlgn="base" hangingPunct="0">
        <a:spcBef>
          <a:spcPct val="20000"/>
        </a:spcBef>
        <a:spcAft>
          <a:spcPct val="0"/>
        </a:spcAft>
        <a:buChar char="•"/>
        <a:defRPr kumimoji="1">
          <a:solidFill>
            <a:schemeClr val="tx1"/>
          </a:solidFill>
          <a:latin typeface="+mj-lt"/>
          <a:ea typeface="+mn-ea"/>
          <a:cs typeface="+mn-cs"/>
        </a:defRPr>
      </a:lvl3pPr>
      <a:lvl4pPr marL="1600200" indent="-228600" algn="l" rtl="0" eaLnBrk="0" fontAlgn="base" hangingPunct="0">
        <a:spcBef>
          <a:spcPct val="20000"/>
        </a:spcBef>
        <a:spcAft>
          <a:spcPct val="0"/>
        </a:spcAft>
        <a:buChar char="–"/>
        <a:defRPr kumimoji="1">
          <a:solidFill>
            <a:schemeClr val="tx1"/>
          </a:solidFill>
          <a:latin typeface="+mj-lt"/>
          <a:ea typeface="+mn-ea"/>
          <a:cs typeface="+mn-cs"/>
        </a:defRPr>
      </a:lvl4pPr>
      <a:lvl5pPr marL="2057400" indent="-228600" algn="l" rtl="0" eaLnBrk="0" fontAlgn="base" hangingPunct="0">
        <a:spcBef>
          <a:spcPct val="20000"/>
        </a:spcBef>
        <a:spcAft>
          <a:spcPct val="0"/>
        </a:spcAft>
        <a:buChar char="»"/>
        <a:defRPr kumimoji="1" sz="1600">
          <a:solidFill>
            <a:schemeClr val="tx1"/>
          </a:solidFill>
          <a:latin typeface="+mj-lt"/>
          <a:ea typeface="+mn-ea"/>
          <a:cs typeface="+mn-cs"/>
        </a:defRPr>
      </a:lvl5pPr>
      <a:lvl6pPr marL="2514600" indent="-228600" algn="l" rtl="0" fontAlgn="base">
        <a:spcBef>
          <a:spcPct val="20000"/>
        </a:spcBef>
        <a:spcAft>
          <a:spcPct val="0"/>
        </a:spcAft>
        <a:buChar char="»"/>
        <a:defRPr kumimoji="1" sz="1600">
          <a:solidFill>
            <a:schemeClr val="tx1"/>
          </a:solidFill>
          <a:latin typeface="+mj-lt"/>
          <a:ea typeface="+mn-ea"/>
          <a:cs typeface="+mn-cs"/>
        </a:defRPr>
      </a:lvl6pPr>
      <a:lvl7pPr marL="2971800" indent="-228600" algn="l" rtl="0" fontAlgn="base">
        <a:spcBef>
          <a:spcPct val="20000"/>
        </a:spcBef>
        <a:spcAft>
          <a:spcPct val="0"/>
        </a:spcAft>
        <a:buChar char="»"/>
        <a:defRPr kumimoji="1" sz="1600">
          <a:solidFill>
            <a:schemeClr val="tx1"/>
          </a:solidFill>
          <a:latin typeface="+mj-lt"/>
          <a:ea typeface="+mn-ea"/>
          <a:cs typeface="+mn-cs"/>
        </a:defRPr>
      </a:lvl7pPr>
      <a:lvl8pPr marL="3429000" indent="-228600" algn="l" rtl="0" fontAlgn="base">
        <a:spcBef>
          <a:spcPct val="20000"/>
        </a:spcBef>
        <a:spcAft>
          <a:spcPct val="0"/>
        </a:spcAft>
        <a:buChar char="»"/>
        <a:defRPr kumimoji="1" sz="1600">
          <a:solidFill>
            <a:schemeClr val="tx1"/>
          </a:solidFill>
          <a:latin typeface="+mj-lt"/>
          <a:ea typeface="+mn-ea"/>
          <a:cs typeface="+mn-cs"/>
        </a:defRPr>
      </a:lvl8pPr>
      <a:lvl9pPr marL="3886200" indent="-228600" algn="l" rtl="0" fontAlgn="base">
        <a:spcBef>
          <a:spcPct val="20000"/>
        </a:spcBef>
        <a:spcAft>
          <a:spcPct val="0"/>
        </a:spcAft>
        <a:buChar char="»"/>
        <a:defRPr kumimoji="1" sz="1600">
          <a:solidFill>
            <a:schemeClr val="tx1"/>
          </a:solidFill>
          <a:latin typeface="+mj-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63713" y="228600"/>
            <a:ext cx="6999287" cy="533400"/>
          </a:xfrm>
          <a:prstGeom prst="rect">
            <a:avLst/>
          </a:prstGeom>
          <a:solidFill>
            <a:srgbClr val="000080"/>
          </a:solidFill>
          <a:ln w="9525">
            <a:noFill/>
            <a:miter lim="800000"/>
            <a:headEnd/>
            <a:tailEnd/>
          </a:ln>
        </p:spPr>
        <p:txBody>
          <a:bodyPr vert="horz" wrap="square" lIns="72000" tIns="54000" rIns="91440" bIns="36000" numCol="1" anchor="b" anchorCtr="0" compatLnSpc="1">
            <a:prstTxWarp prst="textNoShape">
              <a:avLst/>
            </a:prstTxWarp>
          </a:bodyPr>
          <a:lstStyle/>
          <a:p>
            <a:pPr lvl="0"/>
            <a:r>
              <a:rPr lang="ja-JP" altLang="en-US" dirty="0"/>
              <a:t>マスタ</a:t>
            </a:r>
            <a:r>
              <a:rPr lang="en-US" altLang="ja-JP" dirty="0"/>
              <a:t> </a:t>
            </a:r>
            <a:r>
              <a:rPr lang="ja-JP" altLang="en-US" dirty="0"/>
              <a:t>タイトルの書式設定</a:t>
            </a:r>
          </a:p>
        </p:txBody>
      </p:sp>
      <p:sp>
        <p:nvSpPr>
          <p:cNvPr id="1030" name="Rectangle 6"/>
          <p:cNvSpPr>
            <a:spLocks noGrp="1" noChangeArrowheads="1"/>
          </p:cNvSpPr>
          <p:nvPr>
            <p:ph type="sldNum" sz="quarter" idx="4"/>
          </p:nvPr>
        </p:nvSpPr>
        <p:spPr bwMode="auto">
          <a:xfrm>
            <a:off x="7933456" y="6389538"/>
            <a:ext cx="887016" cy="304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400">
                <a:latin typeface="Comic Sans MS" pitchFamily="66" charset="0"/>
                <a:ea typeface="ＭＳ Ｐゴシック" pitchFamily="-110" charset="-128"/>
                <a:cs typeface="Comic Sans MS" pitchFamily="66" charset="0"/>
              </a:defRPr>
            </a:lvl1pPr>
          </a:lstStyle>
          <a:p>
            <a:pPr>
              <a:defRPr/>
            </a:pPr>
            <a:fld id="{86C2E42C-E727-CA4A-BBC1-684281922D98}" type="slidenum">
              <a:rPr lang="en-US" altLang="ja-JP" smtClean="0">
                <a:solidFill>
                  <a:srgbClr val="000000"/>
                </a:solidFill>
              </a:rPr>
              <a:pPr>
                <a:defRPr/>
              </a:pPr>
              <a:t>‹#›</a:t>
            </a:fld>
            <a:endParaRPr lang="en-US" altLang="ja-JP" dirty="0">
              <a:solidFill>
                <a:srgbClr val="000000"/>
              </a:solidFill>
            </a:endParaRPr>
          </a:p>
        </p:txBody>
      </p:sp>
      <p:pic>
        <p:nvPicPr>
          <p:cNvPr id="1028" name="Picture 6" descr="logo"/>
          <p:cNvPicPr>
            <a:picLocks noChangeAspect="1" noChangeArrowheads="1"/>
          </p:cNvPicPr>
          <p:nvPr/>
        </p:nvPicPr>
        <p:blipFill>
          <a:blip r:embed="rId9"/>
          <a:srcRect/>
          <a:stretch>
            <a:fillRect/>
          </a:stretch>
        </p:blipFill>
        <p:spPr bwMode="auto">
          <a:xfrm>
            <a:off x="236538" y="223838"/>
            <a:ext cx="1504950" cy="541337"/>
          </a:xfrm>
          <a:prstGeom prst="rect">
            <a:avLst/>
          </a:prstGeom>
          <a:noFill/>
          <a:ln w="9525">
            <a:noFill/>
            <a:miter lim="800000"/>
            <a:headEnd/>
            <a:tailEnd/>
          </a:ln>
        </p:spPr>
      </p:pic>
      <p:sp>
        <p:nvSpPr>
          <p:cNvPr id="5" name="テキスト プレースホルダ 4"/>
          <p:cNvSpPr>
            <a:spLocks noGrp="1"/>
          </p:cNvSpPr>
          <p:nvPr>
            <p:ph type="body" idx="1"/>
          </p:nvPr>
        </p:nvSpPr>
        <p:spPr>
          <a:xfrm>
            <a:off x="457200" y="1196752"/>
            <a:ext cx="8229600" cy="4929411"/>
          </a:xfrm>
          <a:prstGeom prst="rect">
            <a:avLst/>
          </a:prstGeom>
        </p:spPr>
        <p:txBody>
          <a:bodyPr vert="horz" lIns="91440" tIns="45720" rIns="91440" bIns="45720" rtlCol="0">
            <a:normAutofit/>
          </a:bodyPr>
          <a:lstStyle/>
          <a:p>
            <a:pPr lvl="0"/>
            <a:r>
              <a:rPr kumimoji="1" lang="ja-JP" altLang="en-US" dirty="0" smtClean="0"/>
              <a:t>マスタ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6" name="日付プレースホルダ 5"/>
          <p:cNvSpPr>
            <a:spLocks noGrp="1"/>
          </p:cNvSpPr>
          <p:nvPr>
            <p:ph type="dt" sz="half" idx="2"/>
          </p:nvPr>
        </p:nvSpPr>
        <p:spPr>
          <a:xfrm>
            <a:off x="457200" y="6309320"/>
            <a:ext cx="1284288" cy="365125"/>
          </a:xfrm>
          <a:prstGeom prst="rect">
            <a:avLst/>
          </a:prstGeom>
        </p:spPr>
        <p:txBody>
          <a:bodyPr vert="horz" lIns="91440" tIns="45720" rIns="91440" bIns="45720" rtlCol="0" anchor="b"/>
          <a:lstStyle>
            <a:lvl1pPr algn="ctr">
              <a:defRPr sz="1200">
                <a:solidFill>
                  <a:schemeClr val="tx1">
                    <a:tint val="75000"/>
                  </a:schemeClr>
                </a:solidFill>
                <a:latin typeface="Comic Sans MS" pitchFamily="66" charset="0"/>
              </a:defRPr>
            </a:lvl1pPr>
          </a:lstStyle>
          <a:p>
            <a:r>
              <a:rPr lang="en-US" altLang="ja-JP" smtClean="0">
                <a:solidFill>
                  <a:srgbClr val="000000">
                    <a:tint val="75000"/>
                  </a:srgbClr>
                </a:solidFill>
              </a:rPr>
              <a:t>2017/03/01</a:t>
            </a:r>
            <a:endParaRPr lang="ja-JP" altLang="en-US" dirty="0">
              <a:solidFill>
                <a:srgbClr val="000000">
                  <a:tint val="75000"/>
                </a:srgbClr>
              </a:solidFill>
            </a:endParaRPr>
          </a:p>
        </p:txBody>
      </p:sp>
      <p:sp>
        <p:nvSpPr>
          <p:cNvPr id="7" name="フッター プレースホルダ 6"/>
          <p:cNvSpPr>
            <a:spLocks noGrp="1"/>
          </p:cNvSpPr>
          <p:nvPr>
            <p:ph type="ftr" sz="quarter" idx="3"/>
          </p:nvPr>
        </p:nvSpPr>
        <p:spPr>
          <a:xfrm>
            <a:off x="1763713" y="6309320"/>
            <a:ext cx="6120655" cy="365125"/>
          </a:xfrm>
          <a:prstGeom prst="rect">
            <a:avLst/>
          </a:prstGeom>
        </p:spPr>
        <p:txBody>
          <a:bodyPr vert="horz" lIns="91440" tIns="45720" rIns="91440" bIns="45720" rtlCol="0" anchor="b"/>
          <a:lstStyle>
            <a:lvl1pPr algn="ctr">
              <a:defRPr sz="1200">
                <a:solidFill>
                  <a:schemeClr val="tx1">
                    <a:tint val="75000"/>
                  </a:schemeClr>
                </a:solidFill>
                <a:latin typeface="Comic Sans MS" pitchFamily="66" charset="0"/>
              </a:defRPr>
            </a:lvl1pPr>
          </a:lstStyle>
          <a:p>
            <a:r>
              <a:rPr lang="ja-JP" altLang="en-US" smtClean="0">
                <a:solidFill>
                  <a:srgbClr val="000000">
                    <a:tint val="75000"/>
                  </a:srgbClr>
                </a:solidFill>
              </a:rPr>
              <a:t>第</a:t>
            </a:r>
            <a:r>
              <a:rPr lang="en-US" altLang="ja-JP" smtClean="0">
                <a:solidFill>
                  <a:srgbClr val="000000">
                    <a:tint val="75000"/>
                  </a:srgbClr>
                </a:solidFill>
              </a:rPr>
              <a:t>4</a:t>
            </a:r>
            <a:r>
              <a:rPr lang="ja-JP" altLang="en-US" smtClean="0">
                <a:solidFill>
                  <a:srgbClr val="000000">
                    <a:tint val="75000"/>
                  </a:srgbClr>
                </a:solidFill>
              </a:rPr>
              <a:t>回オープンサイエンスデータ推進ワークショップ</a:t>
            </a:r>
            <a:endParaRPr lang="ja-JP" altLang="en-US" dirty="0">
              <a:solidFill>
                <a:srgbClr val="000000">
                  <a:tint val="75000"/>
                </a:srgbClr>
              </a:solidFill>
            </a:endParaRPr>
          </a:p>
        </p:txBody>
      </p:sp>
    </p:spTree>
    <p:extLst>
      <p:ext uri="{BB962C8B-B14F-4D97-AF65-F5344CB8AC3E}">
        <p14:creationId xmlns:p14="http://schemas.microsoft.com/office/powerpoint/2010/main" val="1017315142"/>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89" r:id="rId7"/>
  </p:sldLayoutIdLst>
  <p:timing>
    <p:tnLst>
      <p:par>
        <p:cTn id="1" dur="indefinite" restart="never" nodeType="tmRoot"/>
      </p:par>
    </p:tnLst>
  </p:timing>
  <p:hf hdr="0"/>
  <p:txStyles>
    <p:titleStyle>
      <a:lvl1pPr algn="ctr" rtl="0" eaLnBrk="1" fontAlgn="base" hangingPunct="1">
        <a:spcBef>
          <a:spcPct val="0"/>
        </a:spcBef>
        <a:spcAft>
          <a:spcPct val="0"/>
        </a:spcAft>
        <a:defRPr kumimoji="1" sz="2800">
          <a:solidFill>
            <a:schemeClr val="bg1"/>
          </a:solidFill>
          <a:latin typeface="Comic Sans MS" pitchFamily="66" charset="0"/>
          <a:ea typeface="+mj-ea"/>
          <a:cs typeface="+mj-cs"/>
        </a:defRPr>
      </a:lvl1pPr>
      <a:lvl2pPr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2pPr>
      <a:lvl3pPr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3pPr>
      <a:lvl4pPr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4pPr>
      <a:lvl5pPr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5pPr>
      <a:lvl6pPr marL="4572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6pPr>
      <a:lvl7pPr marL="9144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7pPr>
      <a:lvl8pPr marL="13716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8pPr>
      <a:lvl9pPr marL="18288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9pPr>
    </p:titleStyle>
    <p:bodyStyle>
      <a:lvl1pPr marL="342900" indent="-342900" algn="l" rtl="0" eaLnBrk="1" fontAlgn="base" hangingPunct="1">
        <a:spcBef>
          <a:spcPct val="20000"/>
        </a:spcBef>
        <a:spcAft>
          <a:spcPct val="0"/>
        </a:spcAft>
        <a:buChar char="•"/>
        <a:defRPr kumimoji="1" sz="2400">
          <a:solidFill>
            <a:schemeClr val="tx1"/>
          </a:solidFill>
          <a:latin typeface="Comic Sans MS" pitchFamily="66" charset="0"/>
          <a:ea typeface="+mn-ea"/>
          <a:cs typeface="+mn-cs"/>
        </a:defRPr>
      </a:lvl1pPr>
      <a:lvl2pPr marL="534988" indent="-285750" algn="l" rtl="0" eaLnBrk="1" fontAlgn="base" hangingPunct="1">
        <a:spcBef>
          <a:spcPct val="20000"/>
        </a:spcBef>
        <a:spcAft>
          <a:spcPct val="0"/>
        </a:spcAft>
        <a:buChar char="–"/>
        <a:defRPr kumimoji="1" sz="2000">
          <a:solidFill>
            <a:schemeClr val="tx1"/>
          </a:solidFill>
          <a:latin typeface="Comic Sans MS" pitchFamily="66" charset="0"/>
          <a:ea typeface="+mn-ea"/>
          <a:cs typeface="+mn-cs"/>
        </a:defRPr>
      </a:lvl2pPr>
      <a:lvl3pPr marL="896938" indent="-228600" algn="l" rtl="0" eaLnBrk="1" fontAlgn="base" hangingPunct="1">
        <a:spcBef>
          <a:spcPct val="20000"/>
        </a:spcBef>
        <a:spcAft>
          <a:spcPct val="0"/>
        </a:spcAft>
        <a:buChar char="•"/>
        <a:defRPr kumimoji="1">
          <a:solidFill>
            <a:schemeClr val="tx1"/>
          </a:solidFill>
          <a:latin typeface="Comic Sans MS" pitchFamily="66" charset="0"/>
          <a:ea typeface="+mn-ea"/>
          <a:cs typeface="+mn-cs"/>
        </a:defRPr>
      </a:lvl3pPr>
      <a:lvl4pPr marL="1254125" indent="-228600" algn="l" defTabSz="1076325" rtl="0" eaLnBrk="1" fontAlgn="base" hangingPunct="1">
        <a:spcBef>
          <a:spcPct val="20000"/>
        </a:spcBef>
        <a:spcAft>
          <a:spcPct val="0"/>
        </a:spcAft>
        <a:buChar char="–"/>
        <a:defRPr kumimoji="1">
          <a:solidFill>
            <a:schemeClr val="tx1"/>
          </a:solidFill>
          <a:latin typeface="Comic Sans MS" pitchFamily="66" charset="0"/>
          <a:ea typeface="+mn-ea"/>
          <a:cs typeface="+mn-cs"/>
        </a:defRPr>
      </a:lvl4pPr>
      <a:lvl5pPr marL="1704975" indent="-228600" algn="l" rtl="0" eaLnBrk="1" fontAlgn="base" hangingPunct="1">
        <a:spcBef>
          <a:spcPct val="20000"/>
        </a:spcBef>
        <a:spcAft>
          <a:spcPct val="0"/>
        </a:spcAft>
        <a:buChar char="»"/>
        <a:defRPr kumimoji="1" sz="1600">
          <a:solidFill>
            <a:schemeClr val="tx1"/>
          </a:solidFill>
          <a:latin typeface="Comic Sans MS" pitchFamily="66" charset="0"/>
          <a:ea typeface="+mn-ea"/>
          <a:cs typeface="+mn-cs"/>
        </a:defRPr>
      </a:lvl5pPr>
      <a:lvl6pPr marL="2514600" indent="-228600" algn="l" rtl="0" eaLnBrk="1" fontAlgn="base" hangingPunct="1">
        <a:spcBef>
          <a:spcPct val="20000"/>
        </a:spcBef>
        <a:spcAft>
          <a:spcPct val="0"/>
        </a:spcAft>
        <a:buChar char="»"/>
        <a:defRPr kumimoji="1" sz="1600">
          <a:solidFill>
            <a:schemeClr val="tx1"/>
          </a:solidFill>
          <a:latin typeface="+mj-lt"/>
          <a:ea typeface="+mn-ea"/>
          <a:cs typeface="+mn-cs"/>
        </a:defRPr>
      </a:lvl6pPr>
      <a:lvl7pPr marL="2971800" indent="-228600" algn="l" rtl="0" eaLnBrk="1" fontAlgn="base" hangingPunct="1">
        <a:spcBef>
          <a:spcPct val="20000"/>
        </a:spcBef>
        <a:spcAft>
          <a:spcPct val="0"/>
        </a:spcAft>
        <a:buChar char="»"/>
        <a:defRPr kumimoji="1" sz="1600">
          <a:solidFill>
            <a:schemeClr val="tx1"/>
          </a:solidFill>
          <a:latin typeface="+mj-lt"/>
          <a:ea typeface="+mn-ea"/>
          <a:cs typeface="+mn-cs"/>
        </a:defRPr>
      </a:lvl7pPr>
      <a:lvl8pPr marL="3429000" indent="-228600" algn="l" rtl="0" eaLnBrk="1" fontAlgn="base" hangingPunct="1">
        <a:spcBef>
          <a:spcPct val="20000"/>
        </a:spcBef>
        <a:spcAft>
          <a:spcPct val="0"/>
        </a:spcAft>
        <a:buChar char="»"/>
        <a:defRPr kumimoji="1" sz="1600">
          <a:solidFill>
            <a:schemeClr val="tx1"/>
          </a:solidFill>
          <a:latin typeface="+mj-lt"/>
          <a:ea typeface="+mn-ea"/>
          <a:cs typeface="+mn-cs"/>
        </a:defRPr>
      </a:lvl8pPr>
      <a:lvl9pPr marL="3886200" indent="-228600" algn="l" rtl="0" eaLnBrk="1" fontAlgn="base" hangingPunct="1">
        <a:spcBef>
          <a:spcPct val="20000"/>
        </a:spcBef>
        <a:spcAft>
          <a:spcPct val="0"/>
        </a:spcAft>
        <a:buChar char="»"/>
        <a:defRPr kumimoji="1" sz="1600">
          <a:solidFill>
            <a:schemeClr val="tx1"/>
          </a:solidFill>
          <a:latin typeface="+mj-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63713" y="228600"/>
            <a:ext cx="6999287" cy="533400"/>
          </a:xfrm>
          <a:prstGeom prst="rect">
            <a:avLst/>
          </a:prstGeom>
          <a:solidFill>
            <a:srgbClr val="000080"/>
          </a:solidFill>
          <a:ln w="9525">
            <a:noFill/>
            <a:miter lim="800000"/>
            <a:headEnd/>
            <a:tailEnd/>
          </a:ln>
        </p:spPr>
        <p:txBody>
          <a:bodyPr vert="horz" wrap="square" lIns="72000" tIns="54000" rIns="91440" bIns="36000" numCol="1" anchor="b" anchorCtr="0" compatLnSpc="1">
            <a:prstTxWarp prst="textNoShape">
              <a:avLst/>
            </a:prstTxWarp>
          </a:bodyPr>
          <a:lstStyle/>
          <a:p>
            <a:pPr lvl="0"/>
            <a:r>
              <a:rPr lang="ja-JP" altLang="en-US" smtClean="0"/>
              <a:t>マスタ</a:t>
            </a:r>
            <a:r>
              <a:rPr lang="en-US" altLang="ja-JP" smtClean="0"/>
              <a:t> </a:t>
            </a:r>
            <a:r>
              <a:rPr lang="ja-JP" altLang="en-US" smtClean="0"/>
              <a:t>タイトルの書式設定</a:t>
            </a:r>
          </a:p>
        </p:txBody>
      </p:sp>
      <p:sp>
        <p:nvSpPr>
          <p:cNvPr id="1030" name="Rectangle 6"/>
          <p:cNvSpPr>
            <a:spLocks noGrp="1" noChangeArrowheads="1"/>
          </p:cNvSpPr>
          <p:nvPr>
            <p:ph type="sldNum" sz="quarter" idx="4"/>
          </p:nvPr>
        </p:nvSpPr>
        <p:spPr bwMode="auto">
          <a:xfrm>
            <a:off x="7932738" y="6389688"/>
            <a:ext cx="887412" cy="304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400" smtClean="0">
                <a:latin typeface="Comic Sans MS" pitchFamily="66" charset="0"/>
                <a:ea typeface="ＭＳ Ｐゴシック" pitchFamily="-110" charset="-128"/>
                <a:cs typeface="Comic Sans MS" pitchFamily="66" charset="0"/>
              </a:defRPr>
            </a:lvl1pPr>
          </a:lstStyle>
          <a:p>
            <a:pPr>
              <a:defRPr/>
            </a:pPr>
            <a:fld id="{76502F76-903D-4795-A020-309846D305A0}" type="slidenum">
              <a:rPr lang="en-US" altLang="ja-JP">
                <a:solidFill>
                  <a:srgbClr val="000000"/>
                </a:solidFill>
              </a:rPr>
              <a:pPr>
                <a:defRPr/>
              </a:pPr>
              <a:t>‹#›</a:t>
            </a:fld>
            <a:endParaRPr lang="en-US" altLang="ja-JP" dirty="0">
              <a:solidFill>
                <a:srgbClr val="000000"/>
              </a:solidFill>
            </a:endParaRPr>
          </a:p>
        </p:txBody>
      </p:sp>
      <p:pic>
        <p:nvPicPr>
          <p:cNvPr id="1028" name="Picture 6" descr="logo"/>
          <p:cNvPicPr>
            <a:picLocks noChangeAspect="1" noChangeArrowheads="1"/>
          </p:cNvPicPr>
          <p:nvPr/>
        </p:nvPicPr>
        <p:blipFill>
          <a:blip r:embed="rId5"/>
          <a:srcRect/>
          <a:stretch>
            <a:fillRect/>
          </a:stretch>
        </p:blipFill>
        <p:spPr bwMode="auto">
          <a:xfrm>
            <a:off x="236538" y="223838"/>
            <a:ext cx="1504950" cy="541337"/>
          </a:xfrm>
          <a:prstGeom prst="rect">
            <a:avLst/>
          </a:prstGeom>
          <a:noFill/>
          <a:ln w="9525">
            <a:noFill/>
            <a:miter lim="800000"/>
            <a:headEnd/>
            <a:tailEnd/>
          </a:ln>
        </p:spPr>
      </p:pic>
      <p:sp>
        <p:nvSpPr>
          <p:cNvPr id="1029" name="テキスト プレースホルダ 4"/>
          <p:cNvSpPr>
            <a:spLocks noGrp="1"/>
          </p:cNvSpPr>
          <p:nvPr>
            <p:ph type="body" idx="1"/>
          </p:nvPr>
        </p:nvSpPr>
        <p:spPr bwMode="auto">
          <a:xfrm>
            <a:off x="457200" y="1196975"/>
            <a:ext cx="8229600" cy="4929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6" name="日付プレースホルダ 5"/>
          <p:cNvSpPr>
            <a:spLocks noGrp="1"/>
          </p:cNvSpPr>
          <p:nvPr>
            <p:ph type="dt" sz="half" idx="2"/>
          </p:nvPr>
        </p:nvSpPr>
        <p:spPr>
          <a:xfrm>
            <a:off x="457200" y="6308725"/>
            <a:ext cx="1284288" cy="365125"/>
          </a:xfrm>
          <a:prstGeom prst="rect">
            <a:avLst/>
          </a:prstGeom>
        </p:spPr>
        <p:txBody>
          <a:bodyPr vert="horz" lIns="91440" tIns="45720" rIns="91440" bIns="45720" rtlCol="0" anchor="b"/>
          <a:lstStyle>
            <a:lvl1pPr algn="ctr">
              <a:defRPr sz="1200" smtClean="0">
                <a:solidFill>
                  <a:schemeClr val="tx1">
                    <a:tint val="75000"/>
                  </a:schemeClr>
                </a:solidFill>
                <a:latin typeface="Comic Sans MS" pitchFamily="66" charset="0"/>
                <a:cs typeface="ＭＳ Ｐゴシック" charset="-128"/>
              </a:defRPr>
            </a:lvl1pPr>
          </a:lstStyle>
          <a:p>
            <a:pPr>
              <a:defRPr/>
            </a:pPr>
            <a:r>
              <a:rPr lang="en-US" altLang="ja-JP" smtClean="0">
                <a:solidFill>
                  <a:srgbClr val="000000">
                    <a:tint val="75000"/>
                  </a:srgbClr>
                </a:solidFill>
              </a:rPr>
              <a:t>2017/03/01</a:t>
            </a:r>
            <a:endParaRPr lang="ja-JP" altLang="en-US" dirty="0">
              <a:solidFill>
                <a:srgbClr val="000000">
                  <a:tint val="75000"/>
                </a:srgbClr>
              </a:solidFill>
            </a:endParaRPr>
          </a:p>
        </p:txBody>
      </p:sp>
      <p:sp>
        <p:nvSpPr>
          <p:cNvPr id="7" name="フッター プレースホルダ 6"/>
          <p:cNvSpPr>
            <a:spLocks noGrp="1"/>
          </p:cNvSpPr>
          <p:nvPr>
            <p:ph type="ftr" sz="quarter" idx="3"/>
          </p:nvPr>
        </p:nvSpPr>
        <p:spPr>
          <a:xfrm>
            <a:off x="1763713" y="6308725"/>
            <a:ext cx="6121400" cy="365125"/>
          </a:xfrm>
          <a:prstGeom prst="rect">
            <a:avLst/>
          </a:prstGeom>
        </p:spPr>
        <p:txBody>
          <a:bodyPr vert="horz" lIns="91440" tIns="45720" rIns="91440" bIns="45720" rtlCol="0" anchor="b"/>
          <a:lstStyle>
            <a:lvl1pPr algn="ctr">
              <a:defRPr sz="1200" smtClean="0">
                <a:solidFill>
                  <a:schemeClr val="tx1">
                    <a:tint val="75000"/>
                  </a:schemeClr>
                </a:solidFill>
                <a:latin typeface="Comic Sans MS" pitchFamily="66" charset="0"/>
                <a:cs typeface="ＭＳ Ｐゴシック" charset="-128"/>
              </a:defRPr>
            </a:lvl1pPr>
          </a:lstStyle>
          <a:p>
            <a:pPr>
              <a:defRPr/>
            </a:pPr>
            <a:r>
              <a:rPr lang="ja-JP" altLang="en-US" smtClean="0">
                <a:solidFill>
                  <a:srgbClr val="000000">
                    <a:tint val="75000"/>
                  </a:srgbClr>
                </a:solidFill>
              </a:rPr>
              <a:t>第</a:t>
            </a:r>
            <a:r>
              <a:rPr lang="en-US" altLang="ja-JP" smtClean="0">
                <a:solidFill>
                  <a:srgbClr val="000000">
                    <a:tint val="75000"/>
                  </a:srgbClr>
                </a:solidFill>
              </a:rPr>
              <a:t>4</a:t>
            </a:r>
            <a:r>
              <a:rPr lang="ja-JP" altLang="en-US" smtClean="0">
                <a:solidFill>
                  <a:srgbClr val="000000">
                    <a:tint val="75000"/>
                  </a:srgbClr>
                </a:solidFill>
              </a:rPr>
              <a:t>回オープンサイエンスデータ推進ワークショップ</a:t>
            </a:r>
            <a:endParaRPr lang="ja-JP" altLang="en-US" dirty="0">
              <a:solidFill>
                <a:srgbClr val="000000">
                  <a:tint val="75000"/>
                </a:srgbClr>
              </a:solidFill>
            </a:endParaRPr>
          </a:p>
        </p:txBody>
      </p:sp>
    </p:spTree>
    <p:extLst>
      <p:ext uri="{BB962C8B-B14F-4D97-AF65-F5344CB8AC3E}">
        <p14:creationId xmlns:p14="http://schemas.microsoft.com/office/powerpoint/2010/main" val="3671548490"/>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Lst>
  <p:timing>
    <p:tnLst>
      <p:par>
        <p:cTn id="1" dur="indefinite" restart="never" nodeType="tmRoot"/>
      </p:par>
    </p:tnLst>
  </p:timing>
  <p:hf hdr="0"/>
  <p:txStyles>
    <p:titleStyle>
      <a:lvl1pPr algn="ctr" rtl="0" fontAlgn="base">
        <a:spcBef>
          <a:spcPct val="0"/>
        </a:spcBef>
        <a:spcAft>
          <a:spcPct val="0"/>
        </a:spcAft>
        <a:defRPr kumimoji="1" sz="2800">
          <a:solidFill>
            <a:schemeClr val="bg1"/>
          </a:solidFill>
          <a:latin typeface="Comic Sans MS" pitchFamily="66" charset="0"/>
          <a:ea typeface="+mj-ea"/>
          <a:cs typeface="+mj-cs"/>
        </a:defRPr>
      </a:lvl1pPr>
      <a:lvl2pPr algn="ctr" rtl="0" fontAlgn="base">
        <a:spcBef>
          <a:spcPct val="0"/>
        </a:spcBef>
        <a:spcAft>
          <a:spcPct val="0"/>
        </a:spcAft>
        <a:defRPr kumimoji="1" sz="2800">
          <a:solidFill>
            <a:schemeClr val="bg1"/>
          </a:solidFill>
          <a:latin typeface="Comic Sans MS" pitchFamily="66" charset="0"/>
          <a:ea typeface="メイリオ"/>
          <a:cs typeface="ヒラギノ角ゴ Pro W6" charset="-128"/>
        </a:defRPr>
      </a:lvl2pPr>
      <a:lvl3pPr algn="ctr" rtl="0" fontAlgn="base">
        <a:spcBef>
          <a:spcPct val="0"/>
        </a:spcBef>
        <a:spcAft>
          <a:spcPct val="0"/>
        </a:spcAft>
        <a:defRPr kumimoji="1" sz="2800">
          <a:solidFill>
            <a:schemeClr val="bg1"/>
          </a:solidFill>
          <a:latin typeface="Comic Sans MS" pitchFamily="66" charset="0"/>
          <a:ea typeface="メイリオ"/>
          <a:cs typeface="ヒラギノ角ゴ Pro W6" charset="-128"/>
        </a:defRPr>
      </a:lvl3pPr>
      <a:lvl4pPr algn="ctr" rtl="0" fontAlgn="base">
        <a:spcBef>
          <a:spcPct val="0"/>
        </a:spcBef>
        <a:spcAft>
          <a:spcPct val="0"/>
        </a:spcAft>
        <a:defRPr kumimoji="1" sz="2800">
          <a:solidFill>
            <a:schemeClr val="bg1"/>
          </a:solidFill>
          <a:latin typeface="Comic Sans MS" pitchFamily="66" charset="0"/>
          <a:ea typeface="メイリオ"/>
          <a:cs typeface="ヒラギノ角ゴ Pro W6" charset="-128"/>
        </a:defRPr>
      </a:lvl4pPr>
      <a:lvl5pPr algn="ctr" rtl="0" fontAlgn="base">
        <a:spcBef>
          <a:spcPct val="0"/>
        </a:spcBef>
        <a:spcAft>
          <a:spcPct val="0"/>
        </a:spcAft>
        <a:defRPr kumimoji="1" sz="2800">
          <a:solidFill>
            <a:schemeClr val="bg1"/>
          </a:solidFill>
          <a:latin typeface="Comic Sans MS" pitchFamily="66" charset="0"/>
          <a:ea typeface="メイリオ"/>
          <a:cs typeface="ヒラギノ角ゴ Pro W6" charset="-128"/>
        </a:defRPr>
      </a:lvl5pPr>
      <a:lvl6pPr marL="4572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6pPr>
      <a:lvl7pPr marL="9144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7pPr>
      <a:lvl8pPr marL="13716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8pPr>
      <a:lvl9pPr marL="18288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9pPr>
    </p:titleStyle>
    <p:bodyStyle>
      <a:lvl1pPr marL="342900" indent="-342900" algn="l" rtl="0" fontAlgn="base">
        <a:spcBef>
          <a:spcPct val="20000"/>
        </a:spcBef>
        <a:spcAft>
          <a:spcPct val="0"/>
        </a:spcAft>
        <a:buChar char="•"/>
        <a:defRPr kumimoji="1" sz="2400">
          <a:solidFill>
            <a:schemeClr val="tx1"/>
          </a:solidFill>
          <a:latin typeface="Comic Sans MS" pitchFamily="66" charset="0"/>
          <a:ea typeface="+mn-ea"/>
          <a:cs typeface="+mn-cs"/>
        </a:defRPr>
      </a:lvl1pPr>
      <a:lvl2pPr marL="534988" indent="-285750" algn="l" rtl="0" fontAlgn="base">
        <a:spcBef>
          <a:spcPct val="20000"/>
        </a:spcBef>
        <a:spcAft>
          <a:spcPct val="0"/>
        </a:spcAft>
        <a:buChar char="–"/>
        <a:defRPr kumimoji="1" sz="2000">
          <a:solidFill>
            <a:schemeClr val="tx1"/>
          </a:solidFill>
          <a:latin typeface="Comic Sans MS" pitchFamily="66" charset="0"/>
          <a:ea typeface="+mn-ea"/>
          <a:cs typeface="+mn-cs"/>
        </a:defRPr>
      </a:lvl2pPr>
      <a:lvl3pPr marL="896938" indent="-228600" algn="l" rtl="0" fontAlgn="base">
        <a:spcBef>
          <a:spcPct val="20000"/>
        </a:spcBef>
        <a:spcAft>
          <a:spcPct val="0"/>
        </a:spcAft>
        <a:buChar char="•"/>
        <a:defRPr kumimoji="1">
          <a:solidFill>
            <a:schemeClr val="tx1"/>
          </a:solidFill>
          <a:latin typeface="Comic Sans MS" pitchFamily="66" charset="0"/>
          <a:ea typeface="+mn-ea"/>
          <a:cs typeface="+mn-cs"/>
        </a:defRPr>
      </a:lvl3pPr>
      <a:lvl4pPr marL="1254125" indent="-228600" algn="l" defTabSz="1076325" rtl="0" fontAlgn="base">
        <a:spcBef>
          <a:spcPct val="20000"/>
        </a:spcBef>
        <a:spcAft>
          <a:spcPct val="0"/>
        </a:spcAft>
        <a:buChar char="–"/>
        <a:defRPr kumimoji="1">
          <a:solidFill>
            <a:schemeClr val="tx1"/>
          </a:solidFill>
          <a:latin typeface="Comic Sans MS" pitchFamily="66" charset="0"/>
          <a:ea typeface="+mn-ea"/>
          <a:cs typeface="+mn-cs"/>
        </a:defRPr>
      </a:lvl4pPr>
      <a:lvl5pPr marL="1704975" indent="-228600" algn="l" rtl="0" fontAlgn="base">
        <a:spcBef>
          <a:spcPct val="20000"/>
        </a:spcBef>
        <a:spcAft>
          <a:spcPct val="0"/>
        </a:spcAft>
        <a:buChar char="»"/>
        <a:defRPr kumimoji="1" sz="1600">
          <a:solidFill>
            <a:schemeClr val="tx1"/>
          </a:solidFill>
          <a:latin typeface="Comic Sans MS" pitchFamily="66" charset="0"/>
          <a:ea typeface="+mn-ea"/>
          <a:cs typeface="+mn-cs"/>
        </a:defRPr>
      </a:lvl5pPr>
      <a:lvl6pPr marL="2514600" indent="-228600" algn="l" rtl="0" eaLnBrk="1" fontAlgn="base" hangingPunct="1">
        <a:spcBef>
          <a:spcPct val="20000"/>
        </a:spcBef>
        <a:spcAft>
          <a:spcPct val="0"/>
        </a:spcAft>
        <a:buChar char="»"/>
        <a:defRPr kumimoji="1" sz="1600">
          <a:solidFill>
            <a:schemeClr val="tx1"/>
          </a:solidFill>
          <a:latin typeface="+mj-lt"/>
          <a:ea typeface="+mn-ea"/>
          <a:cs typeface="+mn-cs"/>
        </a:defRPr>
      </a:lvl6pPr>
      <a:lvl7pPr marL="2971800" indent="-228600" algn="l" rtl="0" eaLnBrk="1" fontAlgn="base" hangingPunct="1">
        <a:spcBef>
          <a:spcPct val="20000"/>
        </a:spcBef>
        <a:spcAft>
          <a:spcPct val="0"/>
        </a:spcAft>
        <a:buChar char="»"/>
        <a:defRPr kumimoji="1" sz="1600">
          <a:solidFill>
            <a:schemeClr val="tx1"/>
          </a:solidFill>
          <a:latin typeface="+mj-lt"/>
          <a:ea typeface="+mn-ea"/>
          <a:cs typeface="+mn-cs"/>
        </a:defRPr>
      </a:lvl7pPr>
      <a:lvl8pPr marL="3429000" indent="-228600" algn="l" rtl="0" eaLnBrk="1" fontAlgn="base" hangingPunct="1">
        <a:spcBef>
          <a:spcPct val="20000"/>
        </a:spcBef>
        <a:spcAft>
          <a:spcPct val="0"/>
        </a:spcAft>
        <a:buChar char="»"/>
        <a:defRPr kumimoji="1" sz="1600">
          <a:solidFill>
            <a:schemeClr val="tx1"/>
          </a:solidFill>
          <a:latin typeface="+mj-lt"/>
          <a:ea typeface="+mn-ea"/>
          <a:cs typeface="+mn-cs"/>
        </a:defRPr>
      </a:lvl8pPr>
      <a:lvl9pPr marL="3886200" indent="-228600" algn="l" rtl="0" eaLnBrk="1" fontAlgn="base" hangingPunct="1">
        <a:spcBef>
          <a:spcPct val="20000"/>
        </a:spcBef>
        <a:spcAft>
          <a:spcPct val="0"/>
        </a:spcAft>
        <a:buChar char="»"/>
        <a:defRPr kumimoji="1" sz="1600">
          <a:solidFill>
            <a:schemeClr val="tx1"/>
          </a:solidFill>
          <a:latin typeface="+mj-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63713" y="228600"/>
            <a:ext cx="6999287" cy="533400"/>
          </a:xfrm>
          <a:prstGeom prst="rect">
            <a:avLst/>
          </a:prstGeom>
          <a:solidFill>
            <a:srgbClr val="000080"/>
          </a:solidFill>
          <a:ln w="9525">
            <a:noFill/>
            <a:miter lim="800000"/>
            <a:headEnd/>
            <a:tailEnd/>
          </a:ln>
        </p:spPr>
        <p:txBody>
          <a:bodyPr vert="horz" wrap="square" lIns="72000" tIns="54000" rIns="91440" bIns="36000" numCol="1" anchor="b" anchorCtr="0" compatLnSpc="1">
            <a:prstTxWarp prst="textNoShape">
              <a:avLst/>
            </a:prstTxWarp>
          </a:bodyPr>
          <a:lstStyle/>
          <a:p>
            <a:pPr lvl="0"/>
            <a:r>
              <a:rPr lang="ja-JP" altLang="en-US" smtClean="0"/>
              <a:t>マスタ</a:t>
            </a:r>
            <a:r>
              <a:rPr lang="en-US" altLang="ja-JP" smtClean="0"/>
              <a:t> </a:t>
            </a:r>
            <a:r>
              <a:rPr lang="ja-JP" altLang="en-US" smtClean="0"/>
              <a:t>タイトルの書式設定</a:t>
            </a:r>
          </a:p>
        </p:txBody>
      </p:sp>
      <p:sp>
        <p:nvSpPr>
          <p:cNvPr id="1030" name="Rectangle 6"/>
          <p:cNvSpPr>
            <a:spLocks noGrp="1" noChangeArrowheads="1"/>
          </p:cNvSpPr>
          <p:nvPr>
            <p:ph type="sldNum" sz="quarter" idx="4"/>
          </p:nvPr>
        </p:nvSpPr>
        <p:spPr bwMode="auto">
          <a:xfrm>
            <a:off x="7932738" y="6389688"/>
            <a:ext cx="887412" cy="304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400" smtClean="0">
                <a:latin typeface="Comic Sans MS" pitchFamily="66" charset="0"/>
                <a:ea typeface="ＭＳ Ｐゴシック" pitchFamily="-110" charset="-128"/>
                <a:cs typeface="Comic Sans MS" pitchFamily="66" charset="0"/>
              </a:defRPr>
            </a:lvl1pPr>
          </a:lstStyle>
          <a:p>
            <a:pPr>
              <a:defRPr/>
            </a:pPr>
            <a:fld id="{76502F76-903D-4795-A020-309846D305A0}" type="slidenum">
              <a:rPr lang="en-US" altLang="ja-JP">
                <a:solidFill>
                  <a:srgbClr val="000000"/>
                </a:solidFill>
              </a:rPr>
              <a:pPr>
                <a:defRPr/>
              </a:pPr>
              <a:t>‹#›</a:t>
            </a:fld>
            <a:endParaRPr lang="en-US" altLang="ja-JP" dirty="0">
              <a:solidFill>
                <a:srgbClr val="000000"/>
              </a:solidFill>
            </a:endParaRPr>
          </a:p>
        </p:txBody>
      </p:sp>
      <p:pic>
        <p:nvPicPr>
          <p:cNvPr id="1028" name="Picture 6" descr="logo"/>
          <p:cNvPicPr>
            <a:picLocks noChangeAspect="1" noChangeArrowheads="1"/>
          </p:cNvPicPr>
          <p:nvPr/>
        </p:nvPicPr>
        <p:blipFill>
          <a:blip r:embed="rId5"/>
          <a:srcRect/>
          <a:stretch>
            <a:fillRect/>
          </a:stretch>
        </p:blipFill>
        <p:spPr bwMode="auto">
          <a:xfrm>
            <a:off x="236538" y="223838"/>
            <a:ext cx="1504950" cy="541337"/>
          </a:xfrm>
          <a:prstGeom prst="rect">
            <a:avLst/>
          </a:prstGeom>
          <a:noFill/>
          <a:ln w="9525">
            <a:noFill/>
            <a:miter lim="800000"/>
            <a:headEnd/>
            <a:tailEnd/>
          </a:ln>
        </p:spPr>
      </p:pic>
      <p:sp>
        <p:nvSpPr>
          <p:cNvPr id="1029" name="テキスト プレースホルダ 4"/>
          <p:cNvSpPr>
            <a:spLocks noGrp="1"/>
          </p:cNvSpPr>
          <p:nvPr>
            <p:ph type="body" idx="1"/>
          </p:nvPr>
        </p:nvSpPr>
        <p:spPr bwMode="auto">
          <a:xfrm>
            <a:off x="457200" y="1196975"/>
            <a:ext cx="8229600" cy="4929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6" name="日付プレースホルダ 5"/>
          <p:cNvSpPr>
            <a:spLocks noGrp="1"/>
          </p:cNvSpPr>
          <p:nvPr>
            <p:ph type="dt" sz="half" idx="2"/>
          </p:nvPr>
        </p:nvSpPr>
        <p:spPr>
          <a:xfrm>
            <a:off x="457200" y="6308725"/>
            <a:ext cx="1284288" cy="365125"/>
          </a:xfrm>
          <a:prstGeom prst="rect">
            <a:avLst/>
          </a:prstGeom>
        </p:spPr>
        <p:txBody>
          <a:bodyPr vert="horz" lIns="91440" tIns="45720" rIns="91440" bIns="45720" rtlCol="0" anchor="b"/>
          <a:lstStyle>
            <a:lvl1pPr algn="ctr">
              <a:defRPr sz="1200" smtClean="0">
                <a:solidFill>
                  <a:schemeClr val="tx1">
                    <a:tint val="75000"/>
                  </a:schemeClr>
                </a:solidFill>
                <a:latin typeface="Comic Sans MS" pitchFamily="66" charset="0"/>
                <a:cs typeface="ＭＳ Ｐゴシック" charset="-128"/>
              </a:defRPr>
            </a:lvl1pPr>
          </a:lstStyle>
          <a:p>
            <a:pPr>
              <a:defRPr/>
            </a:pPr>
            <a:r>
              <a:rPr lang="en-US" altLang="ja-JP">
                <a:solidFill>
                  <a:srgbClr val="000000">
                    <a:tint val="75000"/>
                  </a:srgbClr>
                </a:solidFill>
              </a:rPr>
              <a:t>2017/3/15</a:t>
            </a:r>
            <a:endParaRPr lang="ja-JP" altLang="en-US" dirty="0">
              <a:solidFill>
                <a:srgbClr val="000000">
                  <a:tint val="75000"/>
                </a:srgbClr>
              </a:solidFill>
            </a:endParaRPr>
          </a:p>
        </p:txBody>
      </p:sp>
      <p:sp>
        <p:nvSpPr>
          <p:cNvPr id="7" name="フッター プレースホルダ 6"/>
          <p:cNvSpPr>
            <a:spLocks noGrp="1"/>
          </p:cNvSpPr>
          <p:nvPr>
            <p:ph type="ftr" sz="quarter" idx="3"/>
          </p:nvPr>
        </p:nvSpPr>
        <p:spPr>
          <a:xfrm>
            <a:off x="1763713" y="6308725"/>
            <a:ext cx="6121400" cy="365125"/>
          </a:xfrm>
          <a:prstGeom prst="rect">
            <a:avLst/>
          </a:prstGeom>
        </p:spPr>
        <p:txBody>
          <a:bodyPr vert="horz" lIns="91440" tIns="45720" rIns="91440" bIns="45720" rtlCol="0" anchor="b"/>
          <a:lstStyle>
            <a:lvl1pPr algn="ctr">
              <a:defRPr sz="1200" smtClean="0">
                <a:solidFill>
                  <a:schemeClr val="tx1">
                    <a:tint val="75000"/>
                  </a:schemeClr>
                </a:solidFill>
                <a:latin typeface="Comic Sans MS" pitchFamily="66" charset="0"/>
                <a:cs typeface="ＭＳ Ｐゴシック" charset="-128"/>
              </a:defRPr>
            </a:lvl1pPr>
          </a:lstStyle>
          <a:p>
            <a:pPr>
              <a:defRPr/>
            </a:pPr>
            <a:r>
              <a:rPr lang="ja-JP" altLang="en-US">
                <a:solidFill>
                  <a:srgbClr val="000000">
                    <a:tint val="75000"/>
                  </a:srgbClr>
                </a:solidFill>
              </a:rPr>
              <a:t>未来投資型プロジェクト評価会</a:t>
            </a:r>
            <a:endParaRPr lang="ja-JP" altLang="en-US" dirty="0">
              <a:solidFill>
                <a:srgbClr val="000000">
                  <a:tint val="75000"/>
                </a:srgbClr>
              </a:solidFill>
            </a:endParaRPr>
          </a:p>
        </p:txBody>
      </p:sp>
    </p:spTree>
    <p:extLst>
      <p:ext uri="{BB962C8B-B14F-4D97-AF65-F5344CB8AC3E}">
        <p14:creationId xmlns:p14="http://schemas.microsoft.com/office/powerpoint/2010/main" val="4100463233"/>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Lst>
  <p:timing>
    <p:tnLst>
      <p:par>
        <p:cTn id="1" dur="indefinite" restart="never" nodeType="tmRoot"/>
      </p:par>
    </p:tnLst>
  </p:timing>
  <p:hf hdr="0"/>
  <p:txStyles>
    <p:titleStyle>
      <a:lvl1pPr algn="ctr" rtl="0" fontAlgn="base">
        <a:spcBef>
          <a:spcPct val="0"/>
        </a:spcBef>
        <a:spcAft>
          <a:spcPct val="0"/>
        </a:spcAft>
        <a:defRPr kumimoji="1" sz="2800">
          <a:solidFill>
            <a:schemeClr val="bg1"/>
          </a:solidFill>
          <a:latin typeface="Comic Sans MS" pitchFamily="66" charset="0"/>
          <a:ea typeface="+mj-ea"/>
          <a:cs typeface="+mj-cs"/>
        </a:defRPr>
      </a:lvl1pPr>
      <a:lvl2pPr algn="ctr" rtl="0" fontAlgn="base">
        <a:spcBef>
          <a:spcPct val="0"/>
        </a:spcBef>
        <a:spcAft>
          <a:spcPct val="0"/>
        </a:spcAft>
        <a:defRPr kumimoji="1" sz="2800">
          <a:solidFill>
            <a:schemeClr val="bg1"/>
          </a:solidFill>
          <a:latin typeface="Comic Sans MS" pitchFamily="66" charset="0"/>
          <a:ea typeface="メイリオ"/>
          <a:cs typeface="ヒラギノ角ゴ Pro W6" charset="-128"/>
        </a:defRPr>
      </a:lvl2pPr>
      <a:lvl3pPr algn="ctr" rtl="0" fontAlgn="base">
        <a:spcBef>
          <a:spcPct val="0"/>
        </a:spcBef>
        <a:spcAft>
          <a:spcPct val="0"/>
        </a:spcAft>
        <a:defRPr kumimoji="1" sz="2800">
          <a:solidFill>
            <a:schemeClr val="bg1"/>
          </a:solidFill>
          <a:latin typeface="Comic Sans MS" pitchFamily="66" charset="0"/>
          <a:ea typeface="メイリオ"/>
          <a:cs typeface="ヒラギノ角ゴ Pro W6" charset="-128"/>
        </a:defRPr>
      </a:lvl3pPr>
      <a:lvl4pPr algn="ctr" rtl="0" fontAlgn="base">
        <a:spcBef>
          <a:spcPct val="0"/>
        </a:spcBef>
        <a:spcAft>
          <a:spcPct val="0"/>
        </a:spcAft>
        <a:defRPr kumimoji="1" sz="2800">
          <a:solidFill>
            <a:schemeClr val="bg1"/>
          </a:solidFill>
          <a:latin typeface="Comic Sans MS" pitchFamily="66" charset="0"/>
          <a:ea typeface="メイリオ"/>
          <a:cs typeface="ヒラギノ角ゴ Pro W6" charset="-128"/>
        </a:defRPr>
      </a:lvl4pPr>
      <a:lvl5pPr algn="ctr" rtl="0" fontAlgn="base">
        <a:spcBef>
          <a:spcPct val="0"/>
        </a:spcBef>
        <a:spcAft>
          <a:spcPct val="0"/>
        </a:spcAft>
        <a:defRPr kumimoji="1" sz="2800">
          <a:solidFill>
            <a:schemeClr val="bg1"/>
          </a:solidFill>
          <a:latin typeface="Comic Sans MS" pitchFamily="66" charset="0"/>
          <a:ea typeface="メイリオ"/>
          <a:cs typeface="ヒラギノ角ゴ Pro W6" charset="-128"/>
        </a:defRPr>
      </a:lvl5pPr>
      <a:lvl6pPr marL="4572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6pPr>
      <a:lvl7pPr marL="9144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7pPr>
      <a:lvl8pPr marL="13716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8pPr>
      <a:lvl9pPr marL="18288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9pPr>
    </p:titleStyle>
    <p:bodyStyle>
      <a:lvl1pPr marL="342900" indent="-342900" algn="l" rtl="0" fontAlgn="base">
        <a:spcBef>
          <a:spcPct val="20000"/>
        </a:spcBef>
        <a:spcAft>
          <a:spcPct val="0"/>
        </a:spcAft>
        <a:buChar char="•"/>
        <a:defRPr kumimoji="1" sz="2400">
          <a:solidFill>
            <a:schemeClr val="tx1"/>
          </a:solidFill>
          <a:latin typeface="Comic Sans MS" pitchFamily="66" charset="0"/>
          <a:ea typeface="+mn-ea"/>
          <a:cs typeface="+mn-cs"/>
        </a:defRPr>
      </a:lvl1pPr>
      <a:lvl2pPr marL="534988" indent="-285750" algn="l" rtl="0" fontAlgn="base">
        <a:spcBef>
          <a:spcPct val="20000"/>
        </a:spcBef>
        <a:spcAft>
          <a:spcPct val="0"/>
        </a:spcAft>
        <a:buChar char="–"/>
        <a:defRPr kumimoji="1" sz="2000">
          <a:solidFill>
            <a:schemeClr val="tx1"/>
          </a:solidFill>
          <a:latin typeface="Comic Sans MS" pitchFamily="66" charset="0"/>
          <a:ea typeface="+mn-ea"/>
          <a:cs typeface="+mn-cs"/>
        </a:defRPr>
      </a:lvl2pPr>
      <a:lvl3pPr marL="896938" indent="-228600" algn="l" rtl="0" fontAlgn="base">
        <a:spcBef>
          <a:spcPct val="20000"/>
        </a:spcBef>
        <a:spcAft>
          <a:spcPct val="0"/>
        </a:spcAft>
        <a:buChar char="•"/>
        <a:defRPr kumimoji="1">
          <a:solidFill>
            <a:schemeClr val="tx1"/>
          </a:solidFill>
          <a:latin typeface="Comic Sans MS" pitchFamily="66" charset="0"/>
          <a:ea typeface="+mn-ea"/>
          <a:cs typeface="+mn-cs"/>
        </a:defRPr>
      </a:lvl3pPr>
      <a:lvl4pPr marL="1254125" indent="-228600" algn="l" defTabSz="1076325" rtl="0" fontAlgn="base">
        <a:spcBef>
          <a:spcPct val="20000"/>
        </a:spcBef>
        <a:spcAft>
          <a:spcPct val="0"/>
        </a:spcAft>
        <a:buChar char="–"/>
        <a:defRPr kumimoji="1">
          <a:solidFill>
            <a:schemeClr val="tx1"/>
          </a:solidFill>
          <a:latin typeface="Comic Sans MS" pitchFamily="66" charset="0"/>
          <a:ea typeface="+mn-ea"/>
          <a:cs typeface="+mn-cs"/>
        </a:defRPr>
      </a:lvl4pPr>
      <a:lvl5pPr marL="1704975" indent="-228600" algn="l" rtl="0" fontAlgn="base">
        <a:spcBef>
          <a:spcPct val="20000"/>
        </a:spcBef>
        <a:spcAft>
          <a:spcPct val="0"/>
        </a:spcAft>
        <a:buChar char="»"/>
        <a:defRPr kumimoji="1" sz="1600">
          <a:solidFill>
            <a:schemeClr val="tx1"/>
          </a:solidFill>
          <a:latin typeface="Comic Sans MS" pitchFamily="66" charset="0"/>
          <a:ea typeface="+mn-ea"/>
          <a:cs typeface="+mn-cs"/>
        </a:defRPr>
      </a:lvl5pPr>
      <a:lvl6pPr marL="2514600" indent="-228600" algn="l" rtl="0" eaLnBrk="1" fontAlgn="base" hangingPunct="1">
        <a:spcBef>
          <a:spcPct val="20000"/>
        </a:spcBef>
        <a:spcAft>
          <a:spcPct val="0"/>
        </a:spcAft>
        <a:buChar char="»"/>
        <a:defRPr kumimoji="1" sz="1600">
          <a:solidFill>
            <a:schemeClr val="tx1"/>
          </a:solidFill>
          <a:latin typeface="+mj-lt"/>
          <a:ea typeface="+mn-ea"/>
          <a:cs typeface="+mn-cs"/>
        </a:defRPr>
      </a:lvl6pPr>
      <a:lvl7pPr marL="2971800" indent="-228600" algn="l" rtl="0" eaLnBrk="1" fontAlgn="base" hangingPunct="1">
        <a:spcBef>
          <a:spcPct val="20000"/>
        </a:spcBef>
        <a:spcAft>
          <a:spcPct val="0"/>
        </a:spcAft>
        <a:buChar char="»"/>
        <a:defRPr kumimoji="1" sz="1600">
          <a:solidFill>
            <a:schemeClr val="tx1"/>
          </a:solidFill>
          <a:latin typeface="+mj-lt"/>
          <a:ea typeface="+mn-ea"/>
          <a:cs typeface="+mn-cs"/>
        </a:defRPr>
      </a:lvl7pPr>
      <a:lvl8pPr marL="3429000" indent="-228600" algn="l" rtl="0" eaLnBrk="1" fontAlgn="base" hangingPunct="1">
        <a:spcBef>
          <a:spcPct val="20000"/>
        </a:spcBef>
        <a:spcAft>
          <a:spcPct val="0"/>
        </a:spcAft>
        <a:buChar char="»"/>
        <a:defRPr kumimoji="1" sz="1600">
          <a:solidFill>
            <a:schemeClr val="tx1"/>
          </a:solidFill>
          <a:latin typeface="+mj-lt"/>
          <a:ea typeface="+mn-ea"/>
          <a:cs typeface="+mn-cs"/>
        </a:defRPr>
      </a:lvl8pPr>
      <a:lvl9pPr marL="3886200" indent="-228600" algn="l" rtl="0" eaLnBrk="1" fontAlgn="base" hangingPunct="1">
        <a:spcBef>
          <a:spcPct val="20000"/>
        </a:spcBef>
        <a:spcAft>
          <a:spcPct val="0"/>
        </a:spcAft>
        <a:buChar char="»"/>
        <a:defRPr kumimoji="1" sz="1600">
          <a:solidFill>
            <a:schemeClr val="tx1"/>
          </a:solidFill>
          <a:latin typeface="+mj-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63713" y="228600"/>
            <a:ext cx="6999287" cy="533400"/>
          </a:xfrm>
          <a:prstGeom prst="rect">
            <a:avLst/>
          </a:prstGeom>
          <a:solidFill>
            <a:srgbClr val="000080"/>
          </a:solidFill>
          <a:ln w="9525">
            <a:noFill/>
            <a:miter lim="800000"/>
            <a:headEnd/>
            <a:tailEnd/>
          </a:ln>
        </p:spPr>
        <p:txBody>
          <a:bodyPr vert="horz" wrap="square" lIns="72000" tIns="54000" rIns="91440" bIns="36000" numCol="1" anchor="b" anchorCtr="0" compatLnSpc="1">
            <a:prstTxWarp prst="textNoShape">
              <a:avLst/>
            </a:prstTxWarp>
          </a:bodyPr>
          <a:lstStyle/>
          <a:p>
            <a:pPr lvl="0"/>
            <a:r>
              <a:rPr lang="ja-JP" altLang="en-US" smtClean="0"/>
              <a:t>マスタ</a:t>
            </a:r>
            <a:r>
              <a:rPr lang="en-US" altLang="ja-JP" smtClean="0"/>
              <a:t> </a:t>
            </a:r>
            <a:r>
              <a:rPr lang="ja-JP" altLang="en-US" smtClean="0"/>
              <a:t>タイトルの書式設定</a:t>
            </a:r>
          </a:p>
        </p:txBody>
      </p:sp>
      <p:sp>
        <p:nvSpPr>
          <p:cNvPr id="1030" name="Rectangle 6"/>
          <p:cNvSpPr>
            <a:spLocks noGrp="1" noChangeArrowheads="1"/>
          </p:cNvSpPr>
          <p:nvPr>
            <p:ph type="sldNum" sz="quarter" idx="4"/>
          </p:nvPr>
        </p:nvSpPr>
        <p:spPr bwMode="auto">
          <a:xfrm>
            <a:off x="7932738" y="6389688"/>
            <a:ext cx="887412" cy="304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400" smtClean="0">
                <a:latin typeface="Comic Sans MS" pitchFamily="66" charset="0"/>
                <a:ea typeface="ＭＳ Ｐゴシック" pitchFamily="-110" charset="-128"/>
                <a:cs typeface="Comic Sans MS" pitchFamily="66" charset="0"/>
              </a:defRPr>
            </a:lvl1pPr>
          </a:lstStyle>
          <a:p>
            <a:pPr>
              <a:defRPr/>
            </a:pPr>
            <a:fld id="{76502F76-903D-4795-A020-309846D305A0}" type="slidenum">
              <a:rPr lang="en-US" altLang="ja-JP">
                <a:solidFill>
                  <a:srgbClr val="000000"/>
                </a:solidFill>
              </a:rPr>
              <a:pPr>
                <a:defRPr/>
              </a:pPr>
              <a:t>‹#›</a:t>
            </a:fld>
            <a:endParaRPr lang="en-US" altLang="ja-JP" dirty="0">
              <a:solidFill>
                <a:srgbClr val="000000"/>
              </a:solidFill>
            </a:endParaRPr>
          </a:p>
        </p:txBody>
      </p:sp>
      <p:pic>
        <p:nvPicPr>
          <p:cNvPr id="1028" name="Picture 6" descr="logo"/>
          <p:cNvPicPr>
            <a:picLocks noChangeAspect="1" noChangeArrowheads="1"/>
          </p:cNvPicPr>
          <p:nvPr/>
        </p:nvPicPr>
        <p:blipFill>
          <a:blip r:embed="rId5"/>
          <a:srcRect/>
          <a:stretch>
            <a:fillRect/>
          </a:stretch>
        </p:blipFill>
        <p:spPr bwMode="auto">
          <a:xfrm>
            <a:off x="236538" y="223838"/>
            <a:ext cx="1504950" cy="541337"/>
          </a:xfrm>
          <a:prstGeom prst="rect">
            <a:avLst/>
          </a:prstGeom>
          <a:noFill/>
          <a:ln w="9525">
            <a:noFill/>
            <a:miter lim="800000"/>
            <a:headEnd/>
            <a:tailEnd/>
          </a:ln>
        </p:spPr>
      </p:pic>
      <p:sp>
        <p:nvSpPr>
          <p:cNvPr id="1029" name="テキスト プレースホルダ 4"/>
          <p:cNvSpPr>
            <a:spLocks noGrp="1"/>
          </p:cNvSpPr>
          <p:nvPr>
            <p:ph type="body" idx="1"/>
          </p:nvPr>
        </p:nvSpPr>
        <p:spPr bwMode="auto">
          <a:xfrm>
            <a:off x="457200" y="1196975"/>
            <a:ext cx="8229600" cy="4929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6" name="日付プレースホルダ 5"/>
          <p:cNvSpPr>
            <a:spLocks noGrp="1"/>
          </p:cNvSpPr>
          <p:nvPr>
            <p:ph type="dt" sz="half" idx="2"/>
          </p:nvPr>
        </p:nvSpPr>
        <p:spPr>
          <a:xfrm>
            <a:off x="457200" y="6308725"/>
            <a:ext cx="1284288" cy="365125"/>
          </a:xfrm>
          <a:prstGeom prst="rect">
            <a:avLst/>
          </a:prstGeom>
        </p:spPr>
        <p:txBody>
          <a:bodyPr vert="horz" lIns="91440" tIns="45720" rIns="91440" bIns="45720" rtlCol="0" anchor="b"/>
          <a:lstStyle>
            <a:lvl1pPr algn="ctr">
              <a:defRPr sz="1200" smtClean="0">
                <a:solidFill>
                  <a:schemeClr val="tx1">
                    <a:tint val="75000"/>
                  </a:schemeClr>
                </a:solidFill>
                <a:latin typeface="Comic Sans MS" pitchFamily="66" charset="0"/>
                <a:cs typeface="ＭＳ Ｐゴシック" charset="-128"/>
              </a:defRPr>
            </a:lvl1pPr>
          </a:lstStyle>
          <a:p>
            <a:pPr>
              <a:defRPr/>
            </a:pPr>
            <a:fld id="{7B796467-F115-435D-9386-C8CC49A193AE}" type="datetime1">
              <a:rPr lang="ja-JP" altLang="en-US">
                <a:solidFill>
                  <a:srgbClr val="000000">
                    <a:tint val="75000"/>
                  </a:srgbClr>
                </a:solidFill>
              </a:rPr>
              <a:pPr>
                <a:defRPr/>
              </a:pPr>
              <a:t>2017/3/1</a:t>
            </a:fld>
            <a:endParaRPr lang="ja-JP" altLang="en-US" dirty="0">
              <a:solidFill>
                <a:srgbClr val="000000">
                  <a:tint val="75000"/>
                </a:srgbClr>
              </a:solidFill>
            </a:endParaRPr>
          </a:p>
        </p:txBody>
      </p:sp>
      <p:sp>
        <p:nvSpPr>
          <p:cNvPr id="7" name="フッター プレースホルダ 6"/>
          <p:cNvSpPr>
            <a:spLocks noGrp="1"/>
          </p:cNvSpPr>
          <p:nvPr>
            <p:ph type="ftr" sz="quarter" idx="3"/>
          </p:nvPr>
        </p:nvSpPr>
        <p:spPr>
          <a:xfrm>
            <a:off x="1763713" y="6308725"/>
            <a:ext cx="6121400" cy="365125"/>
          </a:xfrm>
          <a:prstGeom prst="rect">
            <a:avLst/>
          </a:prstGeom>
        </p:spPr>
        <p:txBody>
          <a:bodyPr vert="horz" lIns="91440" tIns="45720" rIns="91440" bIns="45720" rtlCol="0" anchor="b"/>
          <a:lstStyle>
            <a:lvl1pPr algn="ctr">
              <a:defRPr sz="1200" smtClean="0">
                <a:solidFill>
                  <a:schemeClr val="tx1">
                    <a:tint val="75000"/>
                  </a:schemeClr>
                </a:solidFill>
                <a:latin typeface="Comic Sans MS" pitchFamily="66" charset="0"/>
                <a:cs typeface="ＭＳ Ｐゴシック" charset="-128"/>
              </a:defRPr>
            </a:lvl1pPr>
          </a:lstStyle>
          <a:p>
            <a:pPr>
              <a:defRPr/>
            </a:pPr>
            <a:r>
              <a:rPr lang="en-US" altLang="zh-CN">
                <a:solidFill>
                  <a:srgbClr val="000000">
                    <a:tint val="75000"/>
                  </a:srgbClr>
                </a:solidFill>
              </a:rPr>
              <a:t>The 2nd SPARC Japan Seminar 2015</a:t>
            </a:r>
            <a:endParaRPr lang="ja-JP" altLang="en-US" dirty="0">
              <a:solidFill>
                <a:srgbClr val="000000">
                  <a:tint val="75000"/>
                </a:srgbClr>
              </a:solidFill>
            </a:endParaRPr>
          </a:p>
        </p:txBody>
      </p:sp>
    </p:spTree>
    <p:extLst>
      <p:ext uri="{BB962C8B-B14F-4D97-AF65-F5344CB8AC3E}">
        <p14:creationId xmlns:p14="http://schemas.microsoft.com/office/powerpoint/2010/main" val="4215336581"/>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Lst>
  <p:timing>
    <p:tnLst>
      <p:par>
        <p:cTn id="1" dur="indefinite" restart="never" nodeType="tmRoot"/>
      </p:par>
    </p:tnLst>
  </p:timing>
  <p:hf hdr="0"/>
  <p:txStyles>
    <p:titleStyle>
      <a:lvl1pPr algn="ctr" rtl="0" fontAlgn="base">
        <a:spcBef>
          <a:spcPct val="0"/>
        </a:spcBef>
        <a:spcAft>
          <a:spcPct val="0"/>
        </a:spcAft>
        <a:defRPr kumimoji="1" sz="2800">
          <a:solidFill>
            <a:schemeClr val="bg1"/>
          </a:solidFill>
          <a:latin typeface="Comic Sans MS" pitchFamily="66" charset="0"/>
          <a:ea typeface="+mj-ea"/>
          <a:cs typeface="+mj-cs"/>
        </a:defRPr>
      </a:lvl1pPr>
      <a:lvl2pPr algn="ctr" rtl="0" fontAlgn="base">
        <a:spcBef>
          <a:spcPct val="0"/>
        </a:spcBef>
        <a:spcAft>
          <a:spcPct val="0"/>
        </a:spcAft>
        <a:defRPr kumimoji="1" sz="2800">
          <a:solidFill>
            <a:schemeClr val="bg1"/>
          </a:solidFill>
          <a:latin typeface="Comic Sans MS" pitchFamily="66" charset="0"/>
          <a:ea typeface="メイリオ"/>
          <a:cs typeface="ヒラギノ角ゴ Pro W6" charset="-128"/>
        </a:defRPr>
      </a:lvl2pPr>
      <a:lvl3pPr algn="ctr" rtl="0" fontAlgn="base">
        <a:spcBef>
          <a:spcPct val="0"/>
        </a:spcBef>
        <a:spcAft>
          <a:spcPct val="0"/>
        </a:spcAft>
        <a:defRPr kumimoji="1" sz="2800">
          <a:solidFill>
            <a:schemeClr val="bg1"/>
          </a:solidFill>
          <a:latin typeface="Comic Sans MS" pitchFamily="66" charset="0"/>
          <a:ea typeface="メイリオ"/>
          <a:cs typeface="ヒラギノ角ゴ Pro W6" charset="-128"/>
        </a:defRPr>
      </a:lvl3pPr>
      <a:lvl4pPr algn="ctr" rtl="0" fontAlgn="base">
        <a:spcBef>
          <a:spcPct val="0"/>
        </a:spcBef>
        <a:spcAft>
          <a:spcPct val="0"/>
        </a:spcAft>
        <a:defRPr kumimoji="1" sz="2800">
          <a:solidFill>
            <a:schemeClr val="bg1"/>
          </a:solidFill>
          <a:latin typeface="Comic Sans MS" pitchFamily="66" charset="0"/>
          <a:ea typeface="メイリオ"/>
          <a:cs typeface="ヒラギノ角ゴ Pro W6" charset="-128"/>
        </a:defRPr>
      </a:lvl4pPr>
      <a:lvl5pPr algn="ctr" rtl="0" fontAlgn="base">
        <a:spcBef>
          <a:spcPct val="0"/>
        </a:spcBef>
        <a:spcAft>
          <a:spcPct val="0"/>
        </a:spcAft>
        <a:defRPr kumimoji="1" sz="2800">
          <a:solidFill>
            <a:schemeClr val="bg1"/>
          </a:solidFill>
          <a:latin typeface="Comic Sans MS" pitchFamily="66" charset="0"/>
          <a:ea typeface="メイリオ"/>
          <a:cs typeface="ヒラギノ角ゴ Pro W6" charset="-128"/>
        </a:defRPr>
      </a:lvl5pPr>
      <a:lvl6pPr marL="4572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6pPr>
      <a:lvl7pPr marL="9144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7pPr>
      <a:lvl8pPr marL="13716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8pPr>
      <a:lvl9pPr marL="18288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9pPr>
    </p:titleStyle>
    <p:bodyStyle>
      <a:lvl1pPr marL="342900" indent="-342900" algn="l" rtl="0" fontAlgn="base">
        <a:spcBef>
          <a:spcPct val="20000"/>
        </a:spcBef>
        <a:spcAft>
          <a:spcPct val="0"/>
        </a:spcAft>
        <a:buChar char="•"/>
        <a:defRPr kumimoji="1" sz="2400">
          <a:solidFill>
            <a:schemeClr val="tx1"/>
          </a:solidFill>
          <a:latin typeface="Comic Sans MS" pitchFamily="66" charset="0"/>
          <a:ea typeface="+mn-ea"/>
          <a:cs typeface="+mn-cs"/>
        </a:defRPr>
      </a:lvl1pPr>
      <a:lvl2pPr marL="534988" indent="-285750" algn="l" rtl="0" fontAlgn="base">
        <a:spcBef>
          <a:spcPct val="20000"/>
        </a:spcBef>
        <a:spcAft>
          <a:spcPct val="0"/>
        </a:spcAft>
        <a:buChar char="–"/>
        <a:defRPr kumimoji="1" sz="2000">
          <a:solidFill>
            <a:schemeClr val="tx1"/>
          </a:solidFill>
          <a:latin typeface="Comic Sans MS" pitchFamily="66" charset="0"/>
          <a:ea typeface="+mn-ea"/>
          <a:cs typeface="+mn-cs"/>
        </a:defRPr>
      </a:lvl2pPr>
      <a:lvl3pPr marL="896938" indent="-228600" algn="l" rtl="0" fontAlgn="base">
        <a:spcBef>
          <a:spcPct val="20000"/>
        </a:spcBef>
        <a:spcAft>
          <a:spcPct val="0"/>
        </a:spcAft>
        <a:buChar char="•"/>
        <a:defRPr kumimoji="1">
          <a:solidFill>
            <a:schemeClr val="tx1"/>
          </a:solidFill>
          <a:latin typeface="Comic Sans MS" pitchFamily="66" charset="0"/>
          <a:ea typeface="+mn-ea"/>
          <a:cs typeface="+mn-cs"/>
        </a:defRPr>
      </a:lvl3pPr>
      <a:lvl4pPr marL="1254125" indent="-228600" algn="l" defTabSz="1076325" rtl="0" fontAlgn="base">
        <a:spcBef>
          <a:spcPct val="20000"/>
        </a:spcBef>
        <a:spcAft>
          <a:spcPct val="0"/>
        </a:spcAft>
        <a:buChar char="–"/>
        <a:defRPr kumimoji="1">
          <a:solidFill>
            <a:schemeClr val="tx1"/>
          </a:solidFill>
          <a:latin typeface="Comic Sans MS" pitchFamily="66" charset="0"/>
          <a:ea typeface="+mn-ea"/>
          <a:cs typeface="+mn-cs"/>
        </a:defRPr>
      </a:lvl4pPr>
      <a:lvl5pPr marL="1704975" indent="-228600" algn="l" rtl="0" fontAlgn="base">
        <a:spcBef>
          <a:spcPct val="20000"/>
        </a:spcBef>
        <a:spcAft>
          <a:spcPct val="0"/>
        </a:spcAft>
        <a:buChar char="»"/>
        <a:defRPr kumimoji="1" sz="1600">
          <a:solidFill>
            <a:schemeClr val="tx1"/>
          </a:solidFill>
          <a:latin typeface="Comic Sans MS" pitchFamily="66" charset="0"/>
          <a:ea typeface="+mn-ea"/>
          <a:cs typeface="+mn-cs"/>
        </a:defRPr>
      </a:lvl5pPr>
      <a:lvl6pPr marL="2514600" indent="-228600" algn="l" rtl="0" eaLnBrk="1" fontAlgn="base" hangingPunct="1">
        <a:spcBef>
          <a:spcPct val="20000"/>
        </a:spcBef>
        <a:spcAft>
          <a:spcPct val="0"/>
        </a:spcAft>
        <a:buChar char="»"/>
        <a:defRPr kumimoji="1" sz="1600">
          <a:solidFill>
            <a:schemeClr val="tx1"/>
          </a:solidFill>
          <a:latin typeface="+mj-lt"/>
          <a:ea typeface="+mn-ea"/>
          <a:cs typeface="+mn-cs"/>
        </a:defRPr>
      </a:lvl6pPr>
      <a:lvl7pPr marL="2971800" indent="-228600" algn="l" rtl="0" eaLnBrk="1" fontAlgn="base" hangingPunct="1">
        <a:spcBef>
          <a:spcPct val="20000"/>
        </a:spcBef>
        <a:spcAft>
          <a:spcPct val="0"/>
        </a:spcAft>
        <a:buChar char="»"/>
        <a:defRPr kumimoji="1" sz="1600">
          <a:solidFill>
            <a:schemeClr val="tx1"/>
          </a:solidFill>
          <a:latin typeface="+mj-lt"/>
          <a:ea typeface="+mn-ea"/>
          <a:cs typeface="+mn-cs"/>
        </a:defRPr>
      </a:lvl7pPr>
      <a:lvl8pPr marL="3429000" indent="-228600" algn="l" rtl="0" eaLnBrk="1" fontAlgn="base" hangingPunct="1">
        <a:spcBef>
          <a:spcPct val="20000"/>
        </a:spcBef>
        <a:spcAft>
          <a:spcPct val="0"/>
        </a:spcAft>
        <a:buChar char="»"/>
        <a:defRPr kumimoji="1" sz="1600">
          <a:solidFill>
            <a:schemeClr val="tx1"/>
          </a:solidFill>
          <a:latin typeface="+mj-lt"/>
          <a:ea typeface="+mn-ea"/>
          <a:cs typeface="+mn-cs"/>
        </a:defRPr>
      </a:lvl8pPr>
      <a:lvl9pPr marL="3886200" indent="-228600" algn="l" rtl="0" eaLnBrk="1" fontAlgn="base" hangingPunct="1">
        <a:spcBef>
          <a:spcPct val="20000"/>
        </a:spcBef>
        <a:spcAft>
          <a:spcPct val="0"/>
        </a:spcAft>
        <a:buChar char="»"/>
        <a:defRPr kumimoji="1" sz="1600">
          <a:solidFill>
            <a:schemeClr val="tx1"/>
          </a:solidFill>
          <a:latin typeface="+mj-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63713" y="228600"/>
            <a:ext cx="6999287" cy="533400"/>
          </a:xfrm>
          <a:prstGeom prst="rect">
            <a:avLst/>
          </a:prstGeom>
          <a:solidFill>
            <a:srgbClr val="000080"/>
          </a:solidFill>
          <a:ln w="9525">
            <a:noFill/>
            <a:miter lim="800000"/>
            <a:headEnd/>
            <a:tailEnd/>
          </a:ln>
        </p:spPr>
        <p:txBody>
          <a:bodyPr vert="horz" wrap="square" lIns="72000" tIns="54000" rIns="91440" bIns="36000" numCol="1" anchor="b" anchorCtr="0" compatLnSpc="1">
            <a:prstTxWarp prst="textNoShape">
              <a:avLst/>
            </a:prstTxWarp>
          </a:bodyPr>
          <a:lstStyle/>
          <a:p>
            <a:pPr lvl="0"/>
            <a:r>
              <a:rPr lang="ja-JP" altLang="en-US" dirty="0"/>
              <a:t>マスタ</a:t>
            </a:r>
            <a:r>
              <a:rPr lang="en-US" altLang="ja-JP" dirty="0"/>
              <a:t> </a:t>
            </a:r>
            <a:r>
              <a:rPr lang="ja-JP" altLang="en-US" dirty="0"/>
              <a:t>タイトルの書式設定</a:t>
            </a:r>
          </a:p>
        </p:txBody>
      </p:sp>
      <p:sp>
        <p:nvSpPr>
          <p:cNvPr id="1030" name="Rectangle 6"/>
          <p:cNvSpPr>
            <a:spLocks noGrp="1" noChangeArrowheads="1"/>
          </p:cNvSpPr>
          <p:nvPr>
            <p:ph type="sldNum" sz="quarter" idx="4"/>
          </p:nvPr>
        </p:nvSpPr>
        <p:spPr bwMode="auto">
          <a:xfrm>
            <a:off x="7933456" y="6389538"/>
            <a:ext cx="887016" cy="304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400">
                <a:latin typeface="Comic Sans MS" pitchFamily="66" charset="0"/>
                <a:ea typeface="ＭＳ Ｐゴシック" pitchFamily="-110" charset="-128"/>
                <a:cs typeface="Comic Sans MS" pitchFamily="66" charset="0"/>
              </a:defRPr>
            </a:lvl1pPr>
          </a:lstStyle>
          <a:p>
            <a:pPr>
              <a:defRPr/>
            </a:pPr>
            <a:fld id="{86C2E42C-E727-CA4A-BBC1-684281922D98}" type="slidenum">
              <a:rPr lang="en-US" altLang="ja-JP" smtClean="0">
                <a:solidFill>
                  <a:srgbClr val="000000"/>
                </a:solidFill>
              </a:rPr>
              <a:pPr>
                <a:defRPr/>
              </a:pPr>
              <a:t>‹#›</a:t>
            </a:fld>
            <a:endParaRPr lang="en-US" altLang="ja-JP" dirty="0">
              <a:solidFill>
                <a:srgbClr val="000000"/>
              </a:solidFill>
            </a:endParaRPr>
          </a:p>
        </p:txBody>
      </p:sp>
      <p:pic>
        <p:nvPicPr>
          <p:cNvPr id="1028" name="Picture 6" descr="logo"/>
          <p:cNvPicPr>
            <a:picLocks noChangeAspect="1" noChangeArrowheads="1"/>
          </p:cNvPicPr>
          <p:nvPr/>
        </p:nvPicPr>
        <p:blipFill>
          <a:blip r:embed="rId8"/>
          <a:srcRect/>
          <a:stretch>
            <a:fillRect/>
          </a:stretch>
        </p:blipFill>
        <p:spPr bwMode="auto">
          <a:xfrm>
            <a:off x="236538" y="223838"/>
            <a:ext cx="1504950" cy="541337"/>
          </a:xfrm>
          <a:prstGeom prst="rect">
            <a:avLst/>
          </a:prstGeom>
          <a:noFill/>
          <a:ln w="9525">
            <a:noFill/>
            <a:miter lim="800000"/>
            <a:headEnd/>
            <a:tailEnd/>
          </a:ln>
        </p:spPr>
      </p:pic>
      <p:sp>
        <p:nvSpPr>
          <p:cNvPr id="5" name="テキスト プレースホルダ 4"/>
          <p:cNvSpPr>
            <a:spLocks noGrp="1"/>
          </p:cNvSpPr>
          <p:nvPr>
            <p:ph type="body" idx="1"/>
          </p:nvPr>
        </p:nvSpPr>
        <p:spPr>
          <a:xfrm>
            <a:off x="457200" y="1196752"/>
            <a:ext cx="8229600" cy="4929411"/>
          </a:xfrm>
          <a:prstGeom prst="rect">
            <a:avLst/>
          </a:prstGeom>
        </p:spPr>
        <p:txBody>
          <a:bodyPr vert="horz" lIns="91440" tIns="45720" rIns="91440" bIns="45720" rtlCol="0">
            <a:normAutofit/>
          </a:bodyPr>
          <a:lstStyle/>
          <a:p>
            <a:pPr lvl="0"/>
            <a:r>
              <a:rPr kumimoji="1" lang="ja-JP" altLang="en-US" dirty="0" smtClean="0"/>
              <a:t>マスタ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6" name="日付プレースホルダ 5"/>
          <p:cNvSpPr>
            <a:spLocks noGrp="1"/>
          </p:cNvSpPr>
          <p:nvPr>
            <p:ph type="dt" sz="half" idx="2"/>
          </p:nvPr>
        </p:nvSpPr>
        <p:spPr>
          <a:xfrm>
            <a:off x="457200" y="6309320"/>
            <a:ext cx="1284288" cy="365125"/>
          </a:xfrm>
          <a:prstGeom prst="rect">
            <a:avLst/>
          </a:prstGeom>
        </p:spPr>
        <p:txBody>
          <a:bodyPr vert="horz" lIns="91440" tIns="45720" rIns="91440" bIns="45720" rtlCol="0" anchor="b"/>
          <a:lstStyle>
            <a:lvl1pPr algn="ctr">
              <a:defRPr sz="1200">
                <a:solidFill>
                  <a:schemeClr val="tx1">
                    <a:tint val="75000"/>
                  </a:schemeClr>
                </a:solidFill>
                <a:latin typeface="Comic Sans MS" pitchFamily="66" charset="0"/>
              </a:defRPr>
            </a:lvl1pPr>
          </a:lstStyle>
          <a:p>
            <a:r>
              <a:rPr lang="en-US" altLang="ja-JP" smtClean="0">
                <a:solidFill>
                  <a:srgbClr val="000000">
                    <a:tint val="75000"/>
                  </a:srgbClr>
                </a:solidFill>
              </a:rPr>
              <a:t>2016/5/23</a:t>
            </a:r>
            <a:endParaRPr lang="ja-JP" altLang="en-US" dirty="0">
              <a:solidFill>
                <a:srgbClr val="000000">
                  <a:tint val="75000"/>
                </a:srgbClr>
              </a:solidFill>
            </a:endParaRPr>
          </a:p>
        </p:txBody>
      </p:sp>
      <p:sp>
        <p:nvSpPr>
          <p:cNvPr id="7" name="フッター プレースホルダ 6"/>
          <p:cNvSpPr>
            <a:spLocks noGrp="1"/>
          </p:cNvSpPr>
          <p:nvPr>
            <p:ph type="ftr" sz="quarter" idx="3"/>
          </p:nvPr>
        </p:nvSpPr>
        <p:spPr>
          <a:xfrm>
            <a:off x="1763713" y="6309320"/>
            <a:ext cx="6120655" cy="365125"/>
          </a:xfrm>
          <a:prstGeom prst="rect">
            <a:avLst/>
          </a:prstGeom>
        </p:spPr>
        <p:txBody>
          <a:bodyPr vert="horz" lIns="91440" tIns="45720" rIns="91440" bIns="45720" rtlCol="0" anchor="b"/>
          <a:lstStyle>
            <a:lvl1pPr algn="ctr">
              <a:defRPr sz="1200">
                <a:solidFill>
                  <a:schemeClr val="tx1">
                    <a:tint val="75000"/>
                  </a:schemeClr>
                </a:solidFill>
                <a:latin typeface="Comic Sans MS" pitchFamily="66" charset="0"/>
              </a:defRPr>
            </a:lvl1pPr>
          </a:lstStyle>
          <a:p>
            <a:r>
              <a:rPr lang="en-US" altLang="zh-CN" smtClean="0">
                <a:solidFill>
                  <a:srgbClr val="000000">
                    <a:tint val="75000"/>
                  </a:srgbClr>
                </a:solidFill>
              </a:rPr>
              <a:t>Japan Geoscience Union Meeting 2016</a:t>
            </a:r>
            <a:endParaRPr lang="ja-JP" altLang="en-US" dirty="0">
              <a:solidFill>
                <a:srgbClr val="000000">
                  <a:tint val="75000"/>
                </a:srgbClr>
              </a:solidFill>
            </a:endParaRPr>
          </a:p>
        </p:txBody>
      </p:sp>
    </p:spTree>
    <p:extLst>
      <p:ext uri="{BB962C8B-B14F-4D97-AF65-F5344CB8AC3E}">
        <p14:creationId xmlns:p14="http://schemas.microsoft.com/office/powerpoint/2010/main" val="541346079"/>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Lst>
  <p:timing>
    <p:tnLst>
      <p:par>
        <p:cTn id="1" dur="indefinite" restart="never" nodeType="tmRoot"/>
      </p:par>
    </p:tnLst>
  </p:timing>
  <p:hf hdr="0"/>
  <p:txStyles>
    <p:titleStyle>
      <a:lvl1pPr algn="ctr" rtl="0" eaLnBrk="1" fontAlgn="base" hangingPunct="1">
        <a:spcBef>
          <a:spcPct val="0"/>
        </a:spcBef>
        <a:spcAft>
          <a:spcPct val="0"/>
        </a:spcAft>
        <a:defRPr kumimoji="1" sz="2800">
          <a:solidFill>
            <a:schemeClr val="bg1"/>
          </a:solidFill>
          <a:latin typeface="Comic Sans MS" pitchFamily="66" charset="0"/>
          <a:ea typeface="+mj-ea"/>
          <a:cs typeface="+mj-cs"/>
        </a:defRPr>
      </a:lvl1pPr>
      <a:lvl2pPr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2pPr>
      <a:lvl3pPr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3pPr>
      <a:lvl4pPr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4pPr>
      <a:lvl5pPr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5pPr>
      <a:lvl6pPr marL="4572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6pPr>
      <a:lvl7pPr marL="9144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7pPr>
      <a:lvl8pPr marL="13716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8pPr>
      <a:lvl9pPr marL="18288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9pPr>
    </p:titleStyle>
    <p:bodyStyle>
      <a:lvl1pPr marL="342900" indent="-342900" algn="l" rtl="0" eaLnBrk="1" fontAlgn="base" hangingPunct="1">
        <a:spcBef>
          <a:spcPct val="20000"/>
        </a:spcBef>
        <a:spcAft>
          <a:spcPct val="0"/>
        </a:spcAft>
        <a:buChar char="•"/>
        <a:defRPr kumimoji="1" sz="2400">
          <a:solidFill>
            <a:schemeClr val="tx1"/>
          </a:solidFill>
          <a:latin typeface="Comic Sans MS" pitchFamily="66" charset="0"/>
          <a:ea typeface="+mn-ea"/>
          <a:cs typeface="+mn-cs"/>
        </a:defRPr>
      </a:lvl1pPr>
      <a:lvl2pPr marL="534988" indent="-285750" algn="l" rtl="0" eaLnBrk="1" fontAlgn="base" hangingPunct="1">
        <a:spcBef>
          <a:spcPct val="20000"/>
        </a:spcBef>
        <a:spcAft>
          <a:spcPct val="0"/>
        </a:spcAft>
        <a:buChar char="–"/>
        <a:defRPr kumimoji="1" sz="2000">
          <a:solidFill>
            <a:schemeClr val="tx1"/>
          </a:solidFill>
          <a:latin typeface="Comic Sans MS" pitchFamily="66" charset="0"/>
          <a:ea typeface="+mn-ea"/>
          <a:cs typeface="+mn-cs"/>
        </a:defRPr>
      </a:lvl2pPr>
      <a:lvl3pPr marL="896938" indent="-228600" algn="l" rtl="0" eaLnBrk="1" fontAlgn="base" hangingPunct="1">
        <a:spcBef>
          <a:spcPct val="20000"/>
        </a:spcBef>
        <a:spcAft>
          <a:spcPct val="0"/>
        </a:spcAft>
        <a:buChar char="•"/>
        <a:defRPr kumimoji="1">
          <a:solidFill>
            <a:schemeClr val="tx1"/>
          </a:solidFill>
          <a:latin typeface="Comic Sans MS" pitchFamily="66" charset="0"/>
          <a:ea typeface="+mn-ea"/>
          <a:cs typeface="+mn-cs"/>
        </a:defRPr>
      </a:lvl3pPr>
      <a:lvl4pPr marL="1254125" indent="-228600" algn="l" defTabSz="1076325" rtl="0" eaLnBrk="1" fontAlgn="base" hangingPunct="1">
        <a:spcBef>
          <a:spcPct val="20000"/>
        </a:spcBef>
        <a:spcAft>
          <a:spcPct val="0"/>
        </a:spcAft>
        <a:buChar char="–"/>
        <a:defRPr kumimoji="1">
          <a:solidFill>
            <a:schemeClr val="tx1"/>
          </a:solidFill>
          <a:latin typeface="Comic Sans MS" pitchFamily="66" charset="0"/>
          <a:ea typeface="+mn-ea"/>
          <a:cs typeface="+mn-cs"/>
        </a:defRPr>
      </a:lvl4pPr>
      <a:lvl5pPr marL="1704975" indent="-228600" algn="l" rtl="0" eaLnBrk="1" fontAlgn="base" hangingPunct="1">
        <a:spcBef>
          <a:spcPct val="20000"/>
        </a:spcBef>
        <a:spcAft>
          <a:spcPct val="0"/>
        </a:spcAft>
        <a:buChar char="»"/>
        <a:defRPr kumimoji="1" sz="1600">
          <a:solidFill>
            <a:schemeClr val="tx1"/>
          </a:solidFill>
          <a:latin typeface="Comic Sans MS" pitchFamily="66" charset="0"/>
          <a:ea typeface="+mn-ea"/>
          <a:cs typeface="+mn-cs"/>
        </a:defRPr>
      </a:lvl5pPr>
      <a:lvl6pPr marL="2514600" indent="-228600" algn="l" rtl="0" eaLnBrk="1" fontAlgn="base" hangingPunct="1">
        <a:spcBef>
          <a:spcPct val="20000"/>
        </a:spcBef>
        <a:spcAft>
          <a:spcPct val="0"/>
        </a:spcAft>
        <a:buChar char="»"/>
        <a:defRPr kumimoji="1" sz="1600">
          <a:solidFill>
            <a:schemeClr val="tx1"/>
          </a:solidFill>
          <a:latin typeface="+mj-lt"/>
          <a:ea typeface="+mn-ea"/>
          <a:cs typeface="+mn-cs"/>
        </a:defRPr>
      </a:lvl6pPr>
      <a:lvl7pPr marL="2971800" indent="-228600" algn="l" rtl="0" eaLnBrk="1" fontAlgn="base" hangingPunct="1">
        <a:spcBef>
          <a:spcPct val="20000"/>
        </a:spcBef>
        <a:spcAft>
          <a:spcPct val="0"/>
        </a:spcAft>
        <a:buChar char="»"/>
        <a:defRPr kumimoji="1" sz="1600">
          <a:solidFill>
            <a:schemeClr val="tx1"/>
          </a:solidFill>
          <a:latin typeface="+mj-lt"/>
          <a:ea typeface="+mn-ea"/>
          <a:cs typeface="+mn-cs"/>
        </a:defRPr>
      </a:lvl7pPr>
      <a:lvl8pPr marL="3429000" indent="-228600" algn="l" rtl="0" eaLnBrk="1" fontAlgn="base" hangingPunct="1">
        <a:spcBef>
          <a:spcPct val="20000"/>
        </a:spcBef>
        <a:spcAft>
          <a:spcPct val="0"/>
        </a:spcAft>
        <a:buChar char="»"/>
        <a:defRPr kumimoji="1" sz="1600">
          <a:solidFill>
            <a:schemeClr val="tx1"/>
          </a:solidFill>
          <a:latin typeface="+mj-lt"/>
          <a:ea typeface="+mn-ea"/>
          <a:cs typeface="+mn-cs"/>
        </a:defRPr>
      </a:lvl8pPr>
      <a:lvl9pPr marL="3886200" indent="-228600" algn="l" rtl="0" eaLnBrk="1" fontAlgn="base" hangingPunct="1">
        <a:spcBef>
          <a:spcPct val="20000"/>
        </a:spcBef>
        <a:spcAft>
          <a:spcPct val="0"/>
        </a:spcAft>
        <a:buChar char="»"/>
        <a:defRPr kumimoji="1" sz="1600">
          <a:solidFill>
            <a:schemeClr val="tx1"/>
          </a:solidFill>
          <a:latin typeface="+mj-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54.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4.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4.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6.xml"/><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15.xml"/><Relationship Id="rId6" Type="http://schemas.openxmlformats.org/officeDocument/2006/relationships/image" Target="../media/image36.jp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3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17.xml"/><Relationship Id="rId5" Type="http://schemas.openxmlformats.org/officeDocument/2006/relationships/image" Target="../media/image50.jpeg"/><Relationship Id="rId4" Type="http://schemas.openxmlformats.org/officeDocument/2006/relationships/image" Target="../media/image49.jpeg"/></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52.png"/></Relationships>
</file>

<file path=ppt/slides/_rels/slide2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1.xml"/><Relationship Id="rId1" Type="http://schemas.openxmlformats.org/officeDocument/2006/relationships/slideLayout" Target="../slideLayouts/slideLayout22.xml"/><Relationship Id="rId4" Type="http://schemas.openxmlformats.org/officeDocument/2006/relationships/image" Target="../media/image5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0.xml"/><Relationship Id="rId5" Type="http://schemas.openxmlformats.org/officeDocument/2006/relationships/image" Target="../media/image16.jpg"/><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8.png"/><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40.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quarter" idx="13"/>
          </p:nvPr>
        </p:nvSpPr>
        <p:spPr>
          <a:xfrm>
            <a:off x="179512" y="1916832"/>
            <a:ext cx="8773788" cy="1584325"/>
          </a:xfrm>
        </p:spPr>
        <p:txBody>
          <a:bodyPr>
            <a:noAutofit/>
          </a:bodyPr>
          <a:lstStyle/>
          <a:p>
            <a:r>
              <a:rPr lang="en-US" altLang="ja-JP" sz="3600" b="1" dirty="0">
                <a:latin typeface="Arial" panose="020B0604020202020204" pitchFamily="34" charset="0"/>
                <a:cs typeface="Arial" panose="020B0604020202020204" pitchFamily="34" charset="0"/>
              </a:rPr>
              <a:t>Activity for promoting </a:t>
            </a:r>
            <a:r>
              <a:rPr lang="en-US" altLang="ja-JP" sz="3600" b="1" dirty="0" smtClean="0">
                <a:latin typeface="Arial" panose="020B0604020202020204" pitchFamily="34" charset="0"/>
                <a:cs typeface="Arial" panose="020B0604020202020204" pitchFamily="34" charset="0"/>
              </a:rPr>
              <a:t>interdisciplinary </a:t>
            </a:r>
            <a:r>
              <a:rPr lang="en-US" altLang="ja-JP" sz="3600" b="1" dirty="0">
                <a:latin typeface="Arial" panose="020B0604020202020204" pitchFamily="34" charset="0"/>
                <a:cs typeface="Arial" panose="020B0604020202020204" pitchFamily="34" charset="0"/>
              </a:rPr>
              <a:t>studies of </a:t>
            </a:r>
            <a:r>
              <a:rPr lang="en-US" altLang="ja-JP" sz="3600" b="1" dirty="0" smtClean="0">
                <a:latin typeface="Arial" panose="020B0604020202020204" pitchFamily="34" charset="0"/>
                <a:cs typeface="Arial" panose="020B0604020202020204" pitchFamily="34" charset="0"/>
              </a:rPr>
              <a:t>Solar-Terrestrial Physics</a:t>
            </a:r>
          </a:p>
        </p:txBody>
      </p:sp>
      <p:sp>
        <p:nvSpPr>
          <p:cNvPr id="4" name="日付プレースホルダー 3"/>
          <p:cNvSpPr>
            <a:spLocks noGrp="1"/>
          </p:cNvSpPr>
          <p:nvPr>
            <p:ph type="dt" sz="half" idx="14"/>
          </p:nvPr>
        </p:nvSpPr>
        <p:spPr/>
        <p:txBody>
          <a:bodyPr/>
          <a:lstStyle/>
          <a:p>
            <a:pPr>
              <a:defRPr/>
            </a:pPr>
            <a:r>
              <a:rPr lang="en-US" altLang="ja-JP" smtClean="0">
                <a:solidFill>
                  <a:srgbClr val="000000">
                    <a:tint val="75000"/>
                  </a:srgbClr>
                </a:solidFill>
              </a:rPr>
              <a:t>2017/03/01</a:t>
            </a:r>
            <a:endParaRPr lang="ja-JP" altLang="en-US" dirty="0">
              <a:solidFill>
                <a:srgbClr val="000000">
                  <a:tint val="75000"/>
                </a:srgbClr>
              </a:solidFill>
            </a:endParaRPr>
          </a:p>
        </p:txBody>
      </p:sp>
      <p:sp>
        <p:nvSpPr>
          <p:cNvPr id="5" name="スライド番号プレースホルダー 4"/>
          <p:cNvSpPr>
            <a:spLocks noGrp="1"/>
          </p:cNvSpPr>
          <p:nvPr>
            <p:ph type="sldNum" sz="quarter" idx="15"/>
          </p:nvPr>
        </p:nvSpPr>
        <p:spPr/>
        <p:txBody>
          <a:bodyPr/>
          <a:lstStyle/>
          <a:p>
            <a:pPr>
              <a:defRPr/>
            </a:pPr>
            <a:fld id="{DEA7BB55-526E-4E0D-B3A8-31AA2BBD8F87}" type="slidenum">
              <a:rPr lang="en-US" altLang="ja-JP" smtClean="0">
                <a:solidFill>
                  <a:srgbClr val="000000"/>
                </a:solidFill>
              </a:rPr>
              <a:pPr>
                <a:defRPr/>
              </a:pPr>
              <a:t>1</a:t>
            </a:fld>
            <a:endParaRPr lang="en-US" altLang="ja-JP" dirty="0">
              <a:solidFill>
                <a:srgbClr val="000000"/>
              </a:solidFill>
            </a:endParaRPr>
          </a:p>
        </p:txBody>
      </p:sp>
      <p:sp>
        <p:nvSpPr>
          <p:cNvPr id="6" name="フッター プレースホルダー 5"/>
          <p:cNvSpPr>
            <a:spLocks noGrp="1"/>
          </p:cNvSpPr>
          <p:nvPr>
            <p:ph type="ftr" sz="quarter" idx="16"/>
          </p:nvPr>
        </p:nvSpPr>
        <p:spPr/>
        <p:txBody>
          <a:bodyPr/>
          <a:lstStyle/>
          <a:p>
            <a:pPr>
              <a:defRPr/>
            </a:pPr>
            <a:r>
              <a:rPr lang="ja-JP" altLang="en-US" smtClean="0">
                <a:solidFill>
                  <a:srgbClr val="000000">
                    <a:tint val="75000"/>
                  </a:srgbClr>
                </a:solidFill>
              </a:rPr>
              <a:t>第</a:t>
            </a:r>
            <a:r>
              <a:rPr lang="en-US" altLang="ja-JP" smtClean="0">
                <a:solidFill>
                  <a:srgbClr val="000000">
                    <a:tint val="75000"/>
                  </a:srgbClr>
                </a:solidFill>
              </a:rPr>
              <a:t>4</a:t>
            </a:r>
            <a:r>
              <a:rPr lang="ja-JP" altLang="en-US" smtClean="0">
                <a:solidFill>
                  <a:srgbClr val="000000">
                    <a:tint val="75000"/>
                  </a:srgbClr>
                </a:solidFill>
              </a:rPr>
              <a:t>回オープンサイエンスデータ推進ワークショップ</a:t>
            </a:r>
            <a:endParaRPr lang="ja-JP" altLang="en-US" dirty="0">
              <a:solidFill>
                <a:srgbClr val="000000">
                  <a:tint val="75000"/>
                </a:srgbClr>
              </a:solidFill>
            </a:endParaRPr>
          </a:p>
        </p:txBody>
      </p:sp>
      <p:pic>
        <p:nvPicPr>
          <p:cNvPr id="16" name="Picture 18" descr="205"/>
          <p:cNvPicPr>
            <a:picLocks noChangeAspect="1" noChangeArrowheads="1"/>
          </p:cNvPicPr>
          <p:nvPr/>
        </p:nvPicPr>
        <p:blipFill>
          <a:blip r:embed="rId3"/>
          <a:srcRect/>
          <a:stretch>
            <a:fillRect/>
          </a:stretch>
        </p:blipFill>
        <p:spPr bwMode="auto">
          <a:xfrm>
            <a:off x="8008949" y="4989277"/>
            <a:ext cx="813421" cy="815987"/>
          </a:xfrm>
          <a:prstGeom prst="rect">
            <a:avLst/>
          </a:prstGeom>
          <a:noFill/>
          <a:ln w="9525">
            <a:noFill/>
            <a:miter lim="800000"/>
            <a:headEnd/>
            <a:tailEnd/>
          </a:ln>
        </p:spPr>
      </p:pic>
      <p:pic>
        <p:nvPicPr>
          <p:cNvPr id="17" name="Picture 19" descr="system_9"/>
          <p:cNvPicPr>
            <a:picLocks noChangeAspect="1" noChangeArrowheads="1"/>
          </p:cNvPicPr>
          <p:nvPr/>
        </p:nvPicPr>
        <p:blipFill>
          <a:blip r:embed="rId4"/>
          <a:srcRect/>
          <a:stretch>
            <a:fillRect/>
          </a:stretch>
        </p:blipFill>
        <p:spPr bwMode="auto">
          <a:xfrm>
            <a:off x="395536" y="4560405"/>
            <a:ext cx="780470" cy="752089"/>
          </a:xfrm>
          <a:prstGeom prst="rect">
            <a:avLst/>
          </a:prstGeom>
          <a:noFill/>
          <a:ln w="9525">
            <a:solidFill>
              <a:schemeClr val="tx1"/>
            </a:solidFill>
            <a:miter lim="800000"/>
            <a:headEnd/>
            <a:tailEnd/>
          </a:ln>
        </p:spPr>
      </p:pic>
      <p:pic>
        <p:nvPicPr>
          <p:cNvPr id="18" name="Picture 20" descr="Toh_E_L_N_RGB"/>
          <p:cNvPicPr>
            <a:picLocks noChangeAspect="1" noChangeArrowheads="1"/>
          </p:cNvPicPr>
          <p:nvPr/>
        </p:nvPicPr>
        <p:blipFill>
          <a:blip r:embed="rId5"/>
          <a:srcRect/>
          <a:stretch>
            <a:fillRect/>
          </a:stretch>
        </p:blipFill>
        <p:spPr bwMode="auto">
          <a:xfrm>
            <a:off x="411500" y="5594109"/>
            <a:ext cx="748543" cy="753272"/>
          </a:xfrm>
          <a:prstGeom prst="rect">
            <a:avLst/>
          </a:prstGeom>
          <a:noFill/>
          <a:ln w="9525">
            <a:noFill/>
            <a:miter lim="800000"/>
            <a:headEnd/>
            <a:tailEnd/>
          </a:ln>
        </p:spPr>
      </p:pic>
      <p:pic>
        <p:nvPicPr>
          <p:cNvPr id="19" name="Picture 21" descr="logo10a"/>
          <p:cNvPicPr>
            <a:picLocks noChangeAspect="1" noChangeArrowheads="1"/>
          </p:cNvPicPr>
          <p:nvPr/>
        </p:nvPicPr>
        <p:blipFill>
          <a:blip r:embed="rId6"/>
          <a:srcRect/>
          <a:stretch>
            <a:fillRect/>
          </a:stretch>
        </p:blipFill>
        <p:spPr bwMode="auto">
          <a:xfrm>
            <a:off x="8069454" y="5885009"/>
            <a:ext cx="777043" cy="856359"/>
          </a:xfrm>
          <a:prstGeom prst="rect">
            <a:avLst/>
          </a:prstGeom>
          <a:noFill/>
          <a:ln w="9525">
            <a:noFill/>
            <a:miter lim="800000"/>
            <a:headEnd/>
            <a:tailEnd/>
          </a:ln>
        </p:spPr>
      </p:pic>
      <p:pic>
        <p:nvPicPr>
          <p:cNvPr id="20" name="Picture 22" descr="meidai-logo"/>
          <p:cNvPicPr>
            <a:picLocks noChangeAspect="1" noChangeArrowheads="1"/>
          </p:cNvPicPr>
          <p:nvPr/>
        </p:nvPicPr>
        <p:blipFill>
          <a:blip r:embed="rId7"/>
          <a:srcRect/>
          <a:stretch>
            <a:fillRect/>
          </a:stretch>
        </p:blipFill>
        <p:spPr bwMode="auto">
          <a:xfrm>
            <a:off x="7956376" y="4094828"/>
            <a:ext cx="913495" cy="814704"/>
          </a:xfrm>
          <a:prstGeom prst="rect">
            <a:avLst/>
          </a:prstGeom>
          <a:noFill/>
          <a:ln w="9525">
            <a:noFill/>
            <a:miter lim="800000"/>
            <a:headEnd/>
            <a:tailEnd/>
          </a:ln>
        </p:spPr>
      </p:pic>
      <p:sp>
        <p:nvSpPr>
          <p:cNvPr id="12" name="テキスト ボックス 11"/>
          <p:cNvSpPr txBox="1"/>
          <p:nvPr/>
        </p:nvSpPr>
        <p:spPr>
          <a:xfrm>
            <a:off x="621371" y="3429000"/>
            <a:ext cx="7786052" cy="1089529"/>
          </a:xfrm>
          <a:prstGeom prst="rect">
            <a:avLst/>
          </a:prstGeom>
          <a:noFill/>
        </p:spPr>
        <p:txBody>
          <a:bodyPr wrap="square">
            <a:spAutoFit/>
          </a:bodyPr>
          <a:lstStyle/>
          <a:p>
            <a:pPr algn="ctr">
              <a:lnSpc>
                <a:spcPct val="90000"/>
              </a:lnSpc>
            </a:pPr>
            <a:r>
              <a:rPr lang="en-US" altLang="ja-JP" sz="2400" dirty="0" err="1" smtClean="0">
                <a:latin typeface="Calibri" pitchFamily="34" charset="0"/>
              </a:rPr>
              <a:t>Yoshimasa</a:t>
            </a:r>
            <a:r>
              <a:rPr lang="en-US" altLang="ja-JP" sz="2400" dirty="0" smtClean="0">
                <a:latin typeface="Calibri" pitchFamily="34" charset="0"/>
              </a:rPr>
              <a:t> </a:t>
            </a:r>
            <a:r>
              <a:rPr lang="en-US" altLang="ja-JP" sz="2400" dirty="0" smtClean="0">
                <a:latin typeface="Calibri" pitchFamily="34" charset="0"/>
              </a:rPr>
              <a:t>Tanaka</a:t>
            </a:r>
            <a:r>
              <a:rPr lang="en-US" altLang="ja-JP" sz="2400" baseline="30000" dirty="0" smtClean="0">
                <a:latin typeface="Calibri" pitchFamily="34" charset="0"/>
              </a:rPr>
              <a:t>1,2</a:t>
            </a:r>
            <a:r>
              <a:rPr lang="en-US" altLang="ja-JP" sz="2400" dirty="0" smtClean="0">
                <a:latin typeface="Calibri" pitchFamily="34" charset="0"/>
              </a:rPr>
              <a:t>, </a:t>
            </a:r>
            <a:r>
              <a:rPr lang="en-US" altLang="ja-JP" sz="2400" dirty="0" smtClean="0">
                <a:latin typeface="Calibri" pitchFamily="34" charset="0"/>
              </a:rPr>
              <a:t>Norio </a:t>
            </a:r>
            <a:r>
              <a:rPr lang="en-US" altLang="ja-JP" sz="2400" dirty="0" smtClean="0">
                <a:latin typeface="Calibri" pitchFamily="34" charset="0"/>
              </a:rPr>
              <a:t>Umemura</a:t>
            </a:r>
            <a:r>
              <a:rPr lang="en-US" altLang="ja-JP" sz="2400" baseline="30000" dirty="0">
                <a:latin typeface="Calibri" pitchFamily="34" charset="0"/>
              </a:rPr>
              <a:t>3</a:t>
            </a:r>
            <a:r>
              <a:rPr lang="en-US" altLang="ja-JP" sz="2400" dirty="0" smtClean="0">
                <a:latin typeface="Calibri" pitchFamily="34" charset="0"/>
              </a:rPr>
              <a:t>, </a:t>
            </a:r>
            <a:r>
              <a:rPr lang="en-US" altLang="ja-JP" sz="2400" dirty="0" err="1" smtClean="0">
                <a:latin typeface="Calibri" pitchFamily="34" charset="0"/>
              </a:rPr>
              <a:t>Shuji</a:t>
            </a:r>
            <a:r>
              <a:rPr lang="en-US" altLang="ja-JP" sz="2400" dirty="0" smtClean="0">
                <a:latin typeface="Calibri" pitchFamily="34" charset="0"/>
              </a:rPr>
              <a:t> </a:t>
            </a:r>
            <a:r>
              <a:rPr lang="en-US" altLang="ja-JP" sz="2400" dirty="0" smtClean="0">
                <a:latin typeface="Calibri" pitchFamily="34" charset="0"/>
              </a:rPr>
              <a:t>Abe</a:t>
            </a:r>
            <a:r>
              <a:rPr lang="en-US" altLang="ja-JP" sz="2400" baseline="30000" dirty="0" smtClean="0">
                <a:latin typeface="Calibri" pitchFamily="34" charset="0"/>
              </a:rPr>
              <a:t>4</a:t>
            </a:r>
            <a:r>
              <a:rPr lang="en-US" altLang="ja-JP" sz="2400" dirty="0" smtClean="0">
                <a:latin typeface="Calibri" pitchFamily="34" charset="0"/>
              </a:rPr>
              <a:t>, </a:t>
            </a:r>
            <a:endParaRPr lang="en-US" altLang="ja-JP" sz="2400" dirty="0" smtClean="0">
              <a:latin typeface="Calibri" pitchFamily="34" charset="0"/>
            </a:endParaRPr>
          </a:p>
          <a:p>
            <a:pPr algn="ctr">
              <a:lnSpc>
                <a:spcPct val="90000"/>
              </a:lnSpc>
            </a:pPr>
            <a:r>
              <a:rPr lang="en-US" altLang="ja-JP" sz="2400" dirty="0" err="1" smtClean="0">
                <a:latin typeface="Calibri" pitchFamily="34" charset="0"/>
              </a:rPr>
              <a:t>Atsuki</a:t>
            </a:r>
            <a:r>
              <a:rPr lang="en-US" altLang="ja-JP" sz="2400" dirty="0" smtClean="0">
                <a:latin typeface="Calibri" pitchFamily="34" charset="0"/>
              </a:rPr>
              <a:t> </a:t>
            </a:r>
            <a:r>
              <a:rPr lang="en-US" altLang="ja-JP" sz="2400" dirty="0" smtClean="0">
                <a:latin typeface="Calibri" pitchFamily="34" charset="0"/>
              </a:rPr>
              <a:t>Shinbori</a:t>
            </a:r>
            <a:r>
              <a:rPr lang="en-US" altLang="ja-JP" sz="2400" baseline="30000" dirty="0">
                <a:latin typeface="Calibri" pitchFamily="34" charset="0"/>
              </a:rPr>
              <a:t>3</a:t>
            </a:r>
            <a:r>
              <a:rPr lang="en-US" altLang="ja-JP" sz="2400" dirty="0" smtClean="0">
                <a:latin typeface="Calibri" pitchFamily="34" charset="0"/>
              </a:rPr>
              <a:t>, </a:t>
            </a:r>
            <a:r>
              <a:rPr lang="en-US" altLang="ja-JP" sz="2400" dirty="0" smtClean="0">
                <a:latin typeface="Calibri" pitchFamily="34" charset="0"/>
              </a:rPr>
              <a:t>S</a:t>
            </a:r>
            <a:r>
              <a:rPr lang="en-US" altLang="ja-JP" sz="2400" dirty="0" smtClean="0">
                <a:latin typeface="Calibri" pitchFamily="34" charset="0"/>
              </a:rPr>
              <a:t>atoru</a:t>
            </a:r>
            <a:r>
              <a:rPr lang="en-US" altLang="ja-JP" sz="2400" dirty="0" smtClean="0">
                <a:latin typeface="Calibri" pitchFamily="34" charset="0"/>
              </a:rPr>
              <a:t> </a:t>
            </a:r>
            <a:r>
              <a:rPr lang="en-US" altLang="ja-JP" sz="2400" dirty="0" smtClean="0">
                <a:latin typeface="Calibri" pitchFamily="34" charset="0"/>
              </a:rPr>
              <a:t>UeNo</a:t>
            </a:r>
            <a:r>
              <a:rPr lang="en-US" altLang="ja-JP" sz="2400" baseline="30000" dirty="0">
                <a:latin typeface="Calibri" pitchFamily="34" charset="0"/>
              </a:rPr>
              <a:t>5</a:t>
            </a:r>
            <a:r>
              <a:rPr lang="en-US" altLang="ja-JP" sz="2400" dirty="0" smtClean="0">
                <a:latin typeface="Calibri" pitchFamily="34" charset="0"/>
              </a:rPr>
              <a:t>, </a:t>
            </a:r>
            <a:r>
              <a:rPr lang="en-US" altLang="ja-JP" sz="2400" dirty="0" smtClean="0">
                <a:latin typeface="Calibri" pitchFamily="34" charset="0"/>
              </a:rPr>
              <a:t>Masahito </a:t>
            </a:r>
            <a:r>
              <a:rPr lang="en-US" altLang="ja-JP" sz="2400" dirty="0" smtClean="0">
                <a:latin typeface="Calibri" pitchFamily="34" charset="0"/>
              </a:rPr>
              <a:t>Nosé</a:t>
            </a:r>
            <a:r>
              <a:rPr lang="en-US" altLang="ja-JP" sz="2400" baseline="30000" dirty="0">
                <a:latin typeface="Calibri" pitchFamily="34" charset="0"/>
              </a:rPr>
              <a:t>6</a:t>
            </a:r>
            <a:r>
              <a:rPr lang="en-US" altLang="ja-JP" sz="2400" dirty="0" smtClean="0">
                <a:latin typeface="Calibri" pitchFamily="34" charset="0"/>
              </a:rPr>
              <a:t>, </a:t>
            </a:r>
            <a:endParaRPr lang="en-US" altLang="ja-JP" sz="2400" dirty="0" smtClean="0">
              <a:latin typeface="Calibri" pitchFamily="34" charset="0"/>
            </a:endParaRPr>
          </a:p>
          <a:p>
            <a:pPr algn="ctr">
              <a:lnSpc>
                <a:spcPct val="90000"/>
              </a:lnSpc>
            </a:pPr>
            <a:r>
              <a:rPr lang="en-US" altLang="ja-JP" sz="2400" dirty="0" smtClean="0">
                <a:latin typeface="Calibri" pitchFamily="34" charset="0"/>
              </a:rPr>
              <a:t>and </a:t>
            </a:r>
            <a:r>
              <a:rPr lang="en-US" altLang="ja-JP" sz="2400" dirty="0">
                <a:latin typeface="Calibri" pitchFamily="34" charset="0"/>
              </a:rPr>
              <a:t>IUGONET project team</a:t>
            </a:r>
            <a:endParaRPr lang="ja-JP" altLang="en-US" sz="2400" dirty="0">
              <a:latin typeface="Calibri" pitchFamily="34" charset="0"/>
            </a:endParaRPr>
          </a:p>
        </p:txBody>
      </p:sp>
      <p:sp>
        <p:nvSpPr>
          <p:cNvPr id="13" name="正方形/長方形 12"/>
          <p:cNvSpPr/>
          <p:nvPr/>
        </p:nvSpPr>
        <p:spPr>
          <a:xfrm>
            <a:off x="1299747" y="4581128"/>
            <a:ext cx="6656629" cy="1736629"/>
          </a:xfrm>
          <a:prstGeom prst="rect">
            <a:avLst/>
          </a:prstGeom>
        </p:spPr>
        <p:txBody>
          <a:bodyPr wrap="square">
            <a:spAutoFit/>
          </a:bodyPr>
          <a:lstStyle/>
          <a:p>
            <a:pPr>
              <a:lnSpc>
                <a:spcPts val="1600"/>
              </a:lnSpc>
              <a:spcBef>
                <a:spcPts val="0"/>
              </a:spcBef>
            </a:pPr>
            <a:r>
              <a:rPr lang="en-US" altLang="ja-JP" b="0" baseline="30000" dirty="0">
                <a:latin typeface="Calibri" panose="020F0502020204030204" pitchFamily="34" charset="0"/>
              </a:rPr>
              <a:t>1</a:t>
            </a:r>
            <a:r>
              <a:rPr lang="en-US" altLang="ja-JP" b="0" dirty="0">
                <a:latin typeface="Calibri" panose="020F0502020204030204" pitchFamily="34" charset="0"/>
              </a:rPr>
              <a:t>National Institute of Polar </a:t>
            </a:r>
            <a:r>
              <a:rPr lang="en-US" altLang="ja-JP" b="0" dirty="0" smtClean="0">
                <a:latin typeface="Calibri" panose="020F0502020204030204" pitchFamily="34" charset="0"/>
              </a:rPr>
              <a:t>Research</a:t>
            </a:r>
            <a:endParaRPr lang="en-US" altLang="ja-JP" b="0" dirty="0" smtClean="0">
              <a:latin typeface="Calibri" panose="020F0502020204030204" pitchFamily="34" charset="0"/>
            </a:endParaRPr>
          </a:p>
          <a:p>
            <a:pPr>
              <a:lnSpc>
                <a:spcPts val="1600"/>
              </a:lnSpc>
              <a:spcBef>
                <a:spcPts val="0"/>
              </a:spcBef>
            </a:pPr>
            <a:r>
              <a:rPr lang="en-US" altLang="ja-JP" b="0" baseline="30000" dirty="0" smtClean="0">
                <a:latin typeface="Calibri" panose="020F0502020204030204" pitchFamily="34" charset="0"/>
              </a:rPr>
              <a:t>2</a:t>
            </a:r>
            <a:r>
              <a:rPr lang="en-US" altLang="ja-JP" b="0" dirty="0" smtClean="0">
                <a:latin typeface="Calibri" panose="020F0502020204030204" pitchFamily="34" charset="0"/>
              </a:rPr>
              <a:t>Department of Polar Science, Graduate University for Advanced Studies (</a:t>
            </a:r>
            <a:r>
              <a:rPr lang="en-US" altLang="ja-JP" b="0" dirty="0" err="1" smtClean="0">
                <a:latin typeface="Calibri" panose="020F0502020204030204" pitchFamily="34" charset="0"/>
              </a:rPr>
              <a:t>Sokendai</a:t>
            </a:r>
            <a:r>
              <a:rPr lang="en-US" altLang="ja-JP" b="0" dirty="0" smtClean="0">
                <a:latin typeface="Calibri" panose="020F0502020204030204" pitchFamily="34" charset="0"/>
              </a:rPr>
              <a:t>)</a:t>
            </a:r>
          </a:p>
          <a:p>
            <a:pPr>
              <a:lnSpc>
                <a:spcPts val="1600"/>
              </a:lnSpc>
              <a:spcBef>
                <a:spcPts val="0"/>
              </a:spcBef>
            </a:pPr>
            <a:r>
              <a:rPr lang="en-US" altLang="ja-JP" b="0" baseline="30000" dirty="0" smtClean="0">
                <a:latin typeface="Calibri" panose="020F0502020204030204" pitchFamily="34" charset="0"/>
              </a:rPr>
              <a:t>3</a:t>
            </a:r>
            <a:r>
              <a:rPr lang="en-US" altLang="ja-JP" b="0" dirty="0" smtClean="0">
                <a:latin typeface="Calibri" panose="020F0502020204030204" pitchFamily="34" charset="0"/>
              </a:rPr>
              <a:t>Institute for Space-</a:t>
            </a:r>
            <a:r>
              <a:rPr lang="en-US" altLang="ja-JP" b="0" dirty="0" err="1" smtClean="0">
                <a:latin typeface="Calibri" panose="020F0502020204030204" pitchFamily="34" charset="0"/>
              </a:rPr>
              <a:t>Earch</a:t>
            </a:r>
            <a:r>
              <a:rPr lang="en-US" altLang="ja-JP" b="0" dirty="0" smtClean="0">
                <a:latin typeface="Calibri" panose="020F0502020204030204" pitchFamily="34" charset="0"/>
              </a:rPr>
              <a:t> Environmental Research, </a:t>
            </a:r>
            <a:r>
              <a:rPr lang="en-US" altLang="ja-JP" b="0" dirty="0">
                <a:latin typeface="Calibri" panose="020F0502020204030204" pitchFamily="34" charset="0"/>
              </a:rPr>
              <a:t>Nagoya University, </a:t>
            </a:r>
          </a:p>
          <a:p>
            <a:pPr>
              <a:lnSpc>
                <a:spcPts val="1600"/>
              </a:lnSpc>
              <a:spcBef>
                <a:spcPts val="0"/>
              </a:spcBef>
            </a:pPr>
            <a:r>
              <a:rPr lang="en-US" altLang="ja-JP" b="0" baseline="30000" dirty="0">
                <a:latin typeface="Calibri" panose="020F0502020204030204" pitchFamily="34" charset="0"/>
              </a:rPr>
              <a:t>4</a:t>
            </a:r>
            <a:r>
              <a:rPr lang="en-US" altLang="ja-JP" b="0" dirty="0">
                <a:latin typeface="Calibri" panose="020F0502020204030204" pitchFamily="34" charset="0"/>
              </a:rPr>
              <a:t>International Center for Space Weather Science and Education, Kyushu University,</a:t>
            </a:r>
            <a:r>
              <a:rPr lang="ja-JP" altLang="en-US" b="0" dirty="0">
                <a:latin typeface="Calibri" panose="020F0502020204030204" pitchFamily="34" charset="0"/>
              </a:rPr>
              <a:t> </a:t>
            </a:r>
            <a:endParaRPr lang="en-US" altLang="ja-JP" b="0" dirty="0">
              <a:latin typeface="Calibri" panose="020F0502020204030204" pitchFamily="34" charset="0"/>
            </a:endParaRPr>
          </a:p>
          <a:p>
            <a:pPr>
              <a:lnSpc>
                <a:spcPts val="1600"/>
              </a:lnSpc>
              <a:spcBef>
                <a:spcPts val="0"/>
              </a:spcBef>
            </a:pPr>
            <a:r>
              <a:rPr lang="en-US" altLang="ja-JP" baseline="30000" dirty="0">
                <a:latin typeface="Calibri" panose="020F0502020204030204" pitchFamily="34" charset="0"/>
              </a:rPr>
              <a:t>5</a:t>
            </a:r>
            <a:r>
              <a:rPr lang="en-US" altLang="ja-JP" b="0" dirty="0" smtClean="0">
                <a:latin typeface="Calibri" panose="020F0502020204030204" pitchFamily="34" charset="0"/>
              </a:rPr>
              <a:t>Kwasan </a:t>
            </a:r>
            <a:r>
              <a:rPr lang="en-US" altLang="ja-JP" b="0" dirty="0">
                <a:latin typeface="Calibri" panose="020F0502020204030204" pitchFamily="34" charset="0"/>
              </a:rPr>
              <a:t>and </a:t>
            </a:r>
            <a:r>
              <a:rPr lang="en-US" altLang="ja-JP" b="0" dirty="0" err="1">
                <a:latin typeface="Calibri" panose="020F0502020204030204" pitchFamily="34" charset="0"/>
              </a:rPr>
              <a:t>Hida</a:t>
            </a:r>
            <a:r>
              <a:rPr lang="en-US" altLang="ja-JP" b="0" dirty="0">
                <a:latin typeface="Calibri" panose="020F0502020204030204" pitchFamily="34" charset="0"/>
              </a:rPr>
              <a:t> Observatories, Kyoto </a:t>
            </a:r>
            <a:r>
              <a:rPr lang="en-US" altLang="ja-JP" b="0" dirty="0" smtClean="0">
                <a:latin typeface="Calibri" panose="020F0502020204030204" pitchFamily="34" charset="0"/>
              </a:rPr>
              <a:t>University</a:t>
            </a:r>
            <a:r>
              <a:rPr lang="en-US" altLang="ja-JP" b="0" dirty="0">
                <a:latin typeface="Calibri" panose="020F0502020204030204" pitchFamily="34" charset="0"/>
              </a:rPr>
              <a:t>,</a:t>
            </a:r>
            <a:endParaRPr lang="en-US" altLang="ja-JP" b="0" dirty="0" smtClean="0">
              <a:latin typeface="Calibri" panose="020F0502020204030204" pitchFamily="34" charset="0"/>
            </a:endParaRPr>
          </a:p>
          <a:p>
            <a:pPr>
              <a:lnSpc>
                <a:spcPts val="1600"/>
              </a:lnSpc>
              <a:spcBef>
                <a:spcPts val="0"/>
              </a:spcBef>
            </a:pPr>
            <a:r>
              <a:rPr lang="en-US" altLang="ja-JP" baseline="30000" dirty="0">
                <a:latin typeface="Calibri" panose="020F0502020204030204" pitchFamily="34" charset="0"/>
              </a:rPr>
              <a:t>6</a:t>
            </a:r>
            <a:r>
              <a:rPr lang="en-US" altLang="ja-JP" b="0" dirty="0" smtClean="0">
                <a:latin typeface="Calibri" panose="020F0502020204030204" pitchFamily="34" charset="0"/>
              </a:rPr>
              <a:t>World </a:t>
            </a:r>
            <a:r>
              <a:rPr lang="en-US" altLang="ja-JP" b="0" dirty="0">
                <a:latin typeface="Calibri" panose="020F0502020204030204" pitchFamily="34" charset="0"/>
              </a:rPr>
              <a:t>Data Center for Geomagnetism, Kyoto </a:t>
            </a:r>
            <a:r>
              <a:rPr lang="en-US" altLang="ja-JP" b="0" dirty="0" smtClean="0">
                <a:latin typeface="Calibri" panose="020F0502020204030204" pitchFamily="34" charset="0"/>
              </a:rPr>
              <a:t>University.</a:t>
            </a:r>
            <a:endParaRPr lang="en-US" altLang="ja-JP" b="0" dirty="0">
              <a:latin typeface="Calibri" panose="020F0502020204030204" pitchFamily="34" charset="0"/>
            </a:endParaRPr>
          </a:p>
        </p:txBody>
      </p:sp>
    </p:spTree>
    <p:extLst>
      <p:ext uri="{BB962C8B-B14F-4D97-AF65-F5344CB8AC3E}">
        <p14:creationId xmlns:p14="http://schemas.microsoft.com/office/powerpoint/2010/main" val="5865547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dirty="0" smtClean="0"/>
              <a:t>IUGONET</a:t>
            </a:r>
            <a:r>
              <a:rPr lang="ja-JP" altLang="en-US" dirty="0"/>
              <a:t> </a:t>
            </a:r>
            <a:r>
              <a:rPr lang="en-US" altLang="ja-JP" dirty="0" smtClean="0"/>
              <a:t>metadata database</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solidFill>
                  <a:srgbClr val="000000">
                    <a:tint val="75000"/>
                  </a:srgbClr>
                </a:solidFill>
              </a:rPr>
              <a:t>2017/03/01</a:t>
            </a:r>
            <a:endParaRPr lang="ja-JP" altLang="en-US" dirty="0">
              <a:solidFill>
                <a:srgbClr val="000000">
                  <a:tint val="75000"/>
                </a:srgbClr>
              </a:solidFill>
            </a:endParaRPr>
          </a:p>
        </p:txBody>
      </p:sp>
      <p:sp>
        <p:nvSpPr>
          <p:cNvPr id="5" name="スライド番号プレースホルダー 4"/>
          <p:cNvSpPr>
            <a:spLocks noGrp="1"/>
          </p:cNvSpPr>
          <p:nvPr>
            <p:ph type="sldNum" sz="quarter" idx="11"/>
          </p:nvPr>
        </p:nvSpPr>
        <p:spPr/>
        <p:txBody>
          <a:bodyPr/>
          <a:lstStyle/>
          <a:p>
            <a:pPr>
              <a:defRPr/>
            </a:pPr>
            <a:fld id="{86C2E42C-E727-CA4A-BBC1-684281922D98}" type="slidenum">
              <a:rPr lang="en-US" altLang="ja-JP" smtClean="0">
                <a:solidFill>
                  <a:srgbClr val="000000"/>
                </a:solidFill>
              </a:rPr>
              <a:pPr>
                <a:defRPr/>
              </a:pPr>
              <a:t>10</a:t>
            </a:fld>
            <a:endParaRPr lang="en-US" altLang="ja-JP" dirty="0">
              <a:solidFill>
                <a:srgbClr val="000000"/>
              </a:solidFill>
            </a:endParaRPr>
          </a:p>
        </p:txBody>
      </p:sp>
      <p:sp>
        <p:nvSpPr>
          <p:cNvPr id="6" name="フッター プレースホルダー 5"/>
          <p:cNvSpPr>
            <a:spLocks noGrp="1"/>
          </p:cNvSpPr>
          <p:nvPr>
            <p:ph type="ftr" sz="quarter" idx="12"/>
          </p:nvPr>
        </p:nvSpPr>
        <p:spPr/>
        <p:txBody>
          <a:bodyPr/>
          <a:lstStyle/>
          <a:p>
            <a:r>
              <a:rPr lang="ja-JP" altLang="en-US" smtClean="0">
                <a:solidFill>
                  <a:srgbClr val="000000">
                    <a:tint val="75000"/>
                  </a:srgbClr>
                </a:solidFill>
              </a:rPr>
              <a:t>第</a:t>
            </a:r>
            <a:r>
              <a:rPr lang="en-US" altLang="ja-JP" smtClean="0">
                <a:solidFill>
                  <a:srgbClr val="000000">
                    <a:tint val="75000"/>
                  </a:srgbClr>
                </a:solidFill>
              </a:rPr>
              <a:t>4</a:t>
            </a:r>
            <a:r>
              <a:rPr lang="ja-JP" altLang="en-US" smtClean="0">
                <a:solidFill>
                  <a:srgbClr val="000000">
                    <a:tint val="75000"/>
                  </a:srgbClr>
                </a:solidFill>
              </a:rPr>
              <a:t>回オープンサイエンスデータ推進ワークショップ</a:t>
            </a:r>
            <a:endParaRPr lang="ja-JP" altLang="en-US" dirty="0">
              <a:solidFill>
                <a:srgbClr val="000000">
                  <a:tint val="75000"/>
                </a:srgbClr>
              </a:solidFill>
            </a:endParaRPr>
          </a:p>
        </p:txBody>
      </p:sp>
      <p:pic>
        <p:nvPicPr>
          <p:cNvPr id="9" name="コンテンツ プレースホルダー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9647" y="1483148"/>
            <a:ext cx="7560840" cy="5211190"/>
          </a:xfrm>
          <a:ln>
            <a:solidFill>
              <a:schemeClr val="tx1"/>
            </a:solidFill>
          </a:ln>
        </p:spPr>
      </p:pic>
      <p:sp>
        <p:nvSpPr>
          <p:cNvPr id="10" name="正方形/長方形 9"/>
          <p:cNvSpPr/>
          <p:nvPr/>
        </p:nvSpPr>
        <p:spPr>
          <a:xfrm>
            <a:off x="4067944" y="841660"/>
            <a:ext cx="3329758" cy="461665"/>
          </a:xfrm>
          <a:prstGeom prst="rect">
            <a:avLst/>
          </a:prstGeom>
        </p:spPr>
        <p:txBody>
          <a:bodyPr wrap="none">
            <a:spAutoFit/>
          </a:bodyPr>
          <a:lstStyle/>
          <a:p>
            <a:r>
              <a:rPr lang="ja-JP" altLang="en-US" sz="2400" i="1" dirty="0">
                <a:solidFill>
                  <a:srgbClr val="0000FF"/>
                </a:solidFill>
                <a:latin typeface="Times New Roman" panose="02020603050405020304" pitchFamily="18" charset="0"/>
                <a:cs typeface="Times New Roman" panose="02020603050405020304" pitchFamily="18" charset="0"/>
              </a:rPr>
              <a:t>http://search.iugonet.org</a:t>
            </a:r>
          </a:p>
        </p:txBody>
      </p:sp>
      <p:sp>
        <p:nvSpPr>
          <p:cNvPr id="11" name="正方形/長方形 10"/>
          <p:cNvSpPr/>
          <p:nvPr/>
        </p:nvSpPr>
        <p:spPr>
          <a:xfrm>
            <a:off x="539552" y="854049"/>
            <a:ext cx="3125664" cy="523220"/>
          </a:xfrm>
          <a:prstGeom prst="rect">
            <a:avLst/>
          </a:prstGeom>
        </p:spPr>
        <p:txBody>
          <a:bodyPr wrap="none">
            <a:spAutoFit/>
          </a:bodyPr>
          <a:lstStyle/>
          <a:p>
            <a:r>
              <a:rPr lang="en-US" altLang="ja-JP" sz="2800" b="1" i="1" dirty="0" smtClean="0"/>
              <a:t>IUGONET Type-A</a:t>
            </a:r>
            <a:endParaRPr lang="ja-JP" altLang="en-US" sz="2800" b="1" i="1" dirty="0"/>
          </a:p>
        </p:txBody>
      </p:sp>
      <p:sp>
        <p:nvSpPr>
          <p:cNvPr id="7" name="正方形/長方形 6"/>
          <p:cNvSpPr/>
          <p:nvPr/>
        </p:nvSpPr>
        <p:spPr>
          <a:xfrm>
            <a:off x="3113659" y="5080700"/>
            <a:ext cx="5238328" cy="1384995"/>
          </a:xfrm>
          <a:prstGeom prst="rect">
            <a:avLst/>
          </a:prstGeom>
          <a:solidFill>
            <a:srgbClr val="FFFF99"/>
          </a:solidFill>
          <a:ln>
            <a:solidFill>
              <a:srgbClr val="FF0000"/>
            </a:solidFill>
          </a:ln>
        </p:spPr>
        <p:txBody>
          <a:bodyPr wrap="square">
            <a:spAutoFit/>
          </a:bodyPr>
          <a:lstStyle/>
          <a:p>
            <a:pPr lvl="0" defTabSz="914400">
              <a:spcBef>
                <a:spcPts val="0"/>
              </a:spcBef>
            </a:pPr>
            <a:r>
              <a:rPr lang="en-US" altLang="ja-JP" sz="2800" b="1" kern="0" dirty="0">
                <a:solidFill>
                  <a:srgbClr val="FF0000"/>
                </a:solidFill>
                <a:latin typeface="Times New Roman" panose="02020603050405020304" pitchFamily="18" charset="0"/>
                <a:ea typeface="メイリオ"/>
                <a:cs typeface="Times New Roman" panose="02020603050405020304" pitchFamily="18" charset="0"/>
              </a:rPr>
              <a:t>We released a new metadata database (IUGONET Type-A) </a:t>
            </a:r>
          </a:p>
          <a:p>
            <a:pPr lvl="0" defTabSz="914400">
              <a:spcBef>
                <a:spcPts val="0"/>
              </a:spcBef>
            </a:pPr>
            <a:r>
              <a:rPr lang="en-US" altLang="ja-JP" sz="2800" b="1" kern="0" dirty="0">
                <a:solidFill>
                  <a:srgbClr val="FF0000"/>
                </a:solidFill>
                <a:latin typeface="Times New Roman" panose="02020603050405020304" pitchFamily="18" charset="0"/>
                <a:ea typeface="メイリオ"/>
                <a:cs typeface="Times New Roman" panose="02020603050405020304" pitchFamily="18" charset="0"/>
              </a:rPr>
              <a:t>on Nov. 1, 2016!!</a:t>
            </a:r>
            <a:endParaRPr lang="ja-JP" altLang="en-US" sz="2800" b="1" kern="0" dirty="0">
              <a:solidFill>
                <a:srgbClr val="FF0000"/>
              </a:solidFill>
              <a:latin typeface="Times New Roman" panose="02020603050405020304" pitchFamily="18" charset="0"/>
              <a:ea typeface="メイリオ"/>
              <a:cs typeface="Times New Roman" panose="02020603050405020304" pitchFamily="18" charset="0"/>
            </a:endParaRPr>
          </a:p>
        </p:txBody>
      </p:sp>
    </p:spTree>
    <p:extLst>
      <p:ext uri="{BB962C8B-B14F-4D97-AF65-F5344CB8AC3E}">
        <p14:creationId xmlns:p14="http://schemas.microsoft.com/office/powerpoint/2010/main" val="3846089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dirty="0" smtClean="0"/>
              <a:t>IUGONET</a:t>
            </a:r>
            <a:r>
              <a:rPr lang="ja-JP" altLang="en-US" dirty="0"/>
              <a:t> </a:t>
            </a:r>
            <a:r>
              <a:rPr lang="en-US" altLang="ja-JP" dirty="0" smtClean="0"/>
              <a:t>metadata database</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solidFill>
                  <a:srgbClr val="000000">
                    <a:tint val="75000"/>
                  </a:srgbClr>
                </a:solidFill>
              </a:rPr>
              <a:t>2017/03/01</a:t>
            </a:r>
            <a:endParaRPr lang="ja-JP" altLang="en-US" dirty="0">
              <a:solidFill>
                <a:srgbClr val="000000">
                  <a:tint val="75000"/>
                </a:srgbClr>
              </a:solidFill>
            </a:endParaRPr>
          </a:p>
        </p:txBody>
      </p:sp>
      <p:sp>
        <p:nvSpPr>
          <p:cNvPr id="5" name="スライド番号プレースホルダー 4"/>
          <p:cNvSpPr>
            <a:spLocks noGrp="1"/>
          </p:cNvSpPr>
          <p:nvPr>
            <p:ph type="sldNum" sz="quarter" idx="11"/>
          </p:nvPr>
        </p:nvSpPr>
        <p:spPr/>
        <p:txBody>
          <a:bodyPr/>
          <a:lstStyle/>
          <a:p>
            <a:pPr>
              <a:defRPr/>
            </a:pPr>
            <a:fld id="{86C2E42C-E727-CA4A-BBC1-684281922D98}" type="slidenum">
              <a:rPr lang="en-US" altLang="ja-JP" smtClean="0">
                <a:solidFill>
                  <a:srgbClr val="000000"/>
                </a:solidFill>
              </a:rPr>
              <a:pPr>
                <a:defRPr/>
              </a:pPr>
              <a:t>11</a:t>
            </a:fld>
            <a:endParaRPr lang="en-US" altLang="ja-JP" dirty="0">
              <a:solidFill>
                <a:srgbClr val="000000"/>
              </a:solidFill>
            </a:endParaRPr>
          </a:p>
        </p:txBody>
      </p:sp>
      <p:sp>
        <p:nvSpPr>
          <p:cNvPr id="6" name="フッター プレースホルダー 5"/>
          <p:cNvSpPr>
            <a:spLocks noGrp="1"/>
          </p:cNvSpPr>
          <p:nvPr>
            <p:ph type="ftr" sz="quarter" idx="12"/>
          </p:nvPr>
        </p:nvSpPr>
        <p:spPr/>
        <p:txBody>
          <a:bodyPr/>
          <a:lstStyle/>
          <a:p>
            <a:r>
              <a:rPr lang="ja-JP" altLang="en-US" smtClean="0">
                <a:solidFill>
                  <a:srgbClr val="000000">
                    <a:tint val="75000"/>
                  </a:srgbClr>
                </a:solidFill>
              </a:rPr>
              <a:t>第</a:t>
            </a:r>
            <a:r>
              <a:rPr lang="en-US" altLang="ja-JP" smtClean="0">
                <a:solidFill>
                  <a:srgbClr val="000000">
                    <a:tint val="75000"/>
                  </a:srgbClr>
                </a:solidFill>
              </a:rPr>
              <a:t>4</a:t>
            </a:r>
            <a:r>
              <a:rPr lang="ja-JP" altLang="en-US" smtClean="0">
                <a:solidFill>
                  <a:srgbClr val="000000">
                    <a:tint val="75000"/>
                  </a:srgbClr>
                </a:solidFill>
              </a:rPr>
              <a:t>回オープンサイエンスデータ推進ワークショップ</a:t>
            </a:r>
            <a:endParaRPr lang="ja-JP" altLang="en-US" dirty="0">
              <a:solidFill>
                <a:srgbClr val="000000">
                  <a:tint val="75000"/>
                </a:srgbClr>
              </a:solidFill>
            </a:endParaRPr>
          </a:p>
        </p:txBody>
      </p:sp>
      <p:pic>
        <p:nvPicPr>
          <p:cNvPr id="9" name="コンテンツ プレースホルダー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0151" y="1268487"/>
            <a:ext cx="7872289" cy="5425851"/>
          </a:xfrm>
          <a:ln>
            <a:solidFill>
              <a:schemeClr val="tx1"/>
            </a:solidFill>
          </a:ln>
        </p:spPr>
      </p:pic>
      <p:sp>
        <p:nvSpPr>
          <p:cNvPr id="10" name="正方形/長方形 9"/>
          <p:cNvSpPr/>
          <p:nvPr/>
        </p:nvSpPr>
        <p:spPr>
          <a:xfrm>
            <a:off x="2898426" y="735087"/>
            <a:ext cx="3329758" cy="461665"/>
          </a:xfrm>
          <a:prstGeom prst="rect">
            <a:avLst/>
          </a:prstGeom>
        </p:spPr>
        <p:txBody>
          <a:bodyPr wrap="none">
            <a:spAutoFit/>
          </a:bodyPr>
          <a:lstStyle/>
          <a:p>
            <a:r>
              <a:rPr lang="ja-JP" altLang="en-US" sz="2400" i="1" dirty="0">
                <a:solidFill>
                  <a:srgbClr val="0000FF"/>
                </a:solidFill>
                <a:latin typeface="Times New Roman" panose="02020603050405020304" pitchFamily="18" charset="0"/>
                <a:cs typeface="Times New Roman" panose="02020603050405020304" pitchFamily="18" charset="0"/>
              </a:rPr>
              <a:t>http://search.iugonet.org</a:t>
            </a:r>
          </a:p>
        </p:txBody>
      </p:sp>
      <p:grpSp>
        <p:nvGrpSpPr>
          <p:cNvPr id="19" name="グループ化 18"/>
          <p:cNvGrpSpPr/>
          <p:nvPr/>
        </p:nvGrpSpPr>
        <p:grpSpPr>
          <a:xfrm>
            <a:off x="3968577" y="1957606"/>
            <a:ext cx="3429125" cy="1463440"/>
            <a:chOff x="4157242" y="1411707"/>
            <a:chExt cx="3429125" cy="1463440"/>
          </a:xfrm>
        </p:grpSpPr>
        <p:sp>
          <p:nvSpPr>
            <p:cNvPr id="20" name="下矢印 19"/>
            <p:cNvSpPr/>
            <p:nvPr/>
          </p:nvSpPr>
          <p:spPr bwMode="auto">
            <a:xfrm rot="1880767">
              <a:off x="4999128" y="2207398"/>
              <a:ext cx="473943" cy="667749"/>
            </a:xfrm>
            <a:prstGeom prst="downArrow">
              <a:avLst/>
            </a:prstGeom>
            <a:solidFill>
              <a:srgbClr val="FFFF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800" b="0" i="0" u="none" strike="noStrike" kern="0" cap="none" spc="0" normalizeH="0" baseline="0" noProof="0" smtClean="0">
                <a:ln>
                  <a:noFill/>
                </a:ln>
                <a:solidFill>
                  <a:srgbClr val="000000"/>
                </a:solidFill>
                <a:effectLst/>
                <a:uLnTx/>
                <a:uFillTx/>
                <a:latin typeface="ヒラギノ角ゴ Pro W6" charset="-128"/>
                <a:ea typeface="ヒラギノ角ゴ Pro W6" charset="-128"/>
              </a:endParaRPr>
            </a:p>
          </p:txBody>
        </p:sp>
        <p:sp>
          <p:nvSpPr>
            <p:cNvPr id="21" name="テキスト ボックス 20"/>
            <p:cNvSpPr txBox="1"/>
            <p:nvPr/>
          </p:nvSpPr>
          <p:spPr>
            <a:xfrm>
              <a:off x="4157242" y="1411707"/>
              <a:ext cx="3429125" cy="779337"/>
            </a:xfrm>
            <a:prstGeom prst="rect">
              <a:avLst/>
            </a:prstGeom>
            <a:solidFill>
              <a:srgbClr val="FFFF66"/>
            </a:solidFill>
            <a:ln w="9525" cap="flat" cmpd="sng" algn="ctr">
              <a:solidFill>
                <a:srgbClr val="FFC000"/>
              </a:solidFill>
              <a:prstDash val="solid"/>
            </a:ln>
            <a:effectLst>
              <a:outerShdw blurRad="40000" dist="20000" dir="5400000" rotWithShape="0">
                <a:srgbClr val="000000">
                  <a:alpha val="38000"/>
                </a:srgbClr>
              </a:outerShdw>
            </a:effectLst>
          </p:spPr>
          <p:txBody>
            <a:bodyPr vert="horz" wrap="square" lIns="90000" tIns="45720" rIns="91440" bIns="45720" rtlCol="0" anchor="ctr">
              <a:noAutofit/>
            </a:bodyPr>
            <a:lstStyle/>
            <a:p>
              <a:pPr marL="0" marR="0" lvl="0" indent="-342900" defTabSz="914400" eaLnBrk="1" fontAlgn="auto" latinLnBrk="0" hangingPunct="1">
                <a:lnSpc>
                  <a:spcPct val="100000"/>
                </a:lnSpc>
                <a:spcBef>
                  <a:spcPct val="20000"/>
                </a:spcBef>
                <a:spcAft>
                  <a:spcPts val="0"/>
                </a:spcAft>
                <a:buClrTx/>
                <a:buSzTx/>
                <a:buFontTx/>
                <a:buNone/>
                <a:tabLst/>
                <a:defRPr/>
              </a:pPr>
              <a:r>
                <a:rPr kumimoji="0" lang="en-US" altLang="ja-JP" sz="2400" b="0" i="0" u="none" strike="noStrike" kern="0" cap="none" spc="0" normalizeH="0" baseline="0" noProof="0" dirty="0" smtClean="0">
                  <a:ln>
                    <a:noFill/>
                  </a:ln>
                  <a:solidFill>
                    <a:srgbClr val="000000"/>
                  </a:solidFill>
                  <a:effectLst/>
                  <a:uLnTx/>
                  <a:uFillTx/>
                  <a:latin typeface="メイリオ"/>
                  <a:ea typeface="メイリオ"/>
                </a:rPr>
                <a:t>Search </a:t>
              </a:r>
              <a:r>
                <a:rPr kumimoji="0" lang="en-US" altLang="ja-JP" sz="2400" kern="0" dirty="0" smtClean="0">
                  <a:solidFill>
                    <a:srgbClr val="000000"/>
                  </a:solidFill>
                  <a:latin typeface="メイリオ"/>
                  <a:ea typeface="メイリオ"/>
                </a:rPr>
                <a:t>from a list of </a:t>
              </a:r>
              <a:r>
                <a:rPr kumimoji="0" lang="en-US" altLang="ja-JP" sz="2400" b="0" i="0" u="none" strike="noStrike" kern="0" cap="none" spc="0" normalizeH="0" baseline="0" noProof="0" dirty="0" smtClean="0">
                  <a:ln>
                    <a:noFill/>
                  </a:ln>
                  <a:solidFill>
                    <a:srgbClr val="000000"/>
                  </a:solidFill>
                  <a:effectLst/>
                  <a:uLnTx/>
                  <a:uFillTx/>
                  <a:latin typeface="メイリオ"/>
                  <a:ea typeface="メイリオ"/>
                </a:rPr>
                <a:t>instruments/projects</a:t>
              </a:r>
              <a:endParaRPr kumimoji="0" lang="ja-JP" altLang="en-US" sz="2400" b="0" i="0" u="none" strike="noStrike" kern="0" cap="none" spc="0" normalizeH="0" baseline="0" noProof="0" dirty="0" smtClean="0">
                <a:ln>
                  <a:noFill/>
                </a:ln>
                <a:solidFill>
                  <a:srgbClr val="000000"/>
                </a:solidFill>
                <a:effectLst/>
                <a:uLnTx/>
                <a:uFillTx/>
                <a:latin typeface="メイリオ"/>
                <a:ea typeface="メイリオ"/>
              </a:endParaRPr>
            </a:p>
          </p:txBody>
        </p:sp>
      </p:grpSp>
      <p:grpSp>
        <p:nvGrpSpPr>
          <p:cNvPr id="2" name="グループ化 1"/>
          <p:cNvGrpSpPr/>
          <p:nvPr/>
        </p:nvGrpSpPr>
        <p:grpSpPr>
          <a:xfrm>
            <a:off x="1188249" y="4510289"/>
            <a:ext cx="6745207" cy="1067115"/>
            <a:chOff x="1188249" y="4510289"/>
            <a:chExt cx="6745207" cy="1067115"/>
          </a:xfrm>
        </p:grpSpPr>
        <p:sp>
          <p:nvSpPr>
            <p:cNvPr id="24" name="テキスト ボックス 23"/>
            <p:cNvSpPr txBox="1"/>
            <p:nvPr/>
          </p:nvSpPr>
          <p:spPr>
            <a:xfrm>
              <a:off x="1188249" y="5157192"/>
              <a:ext cx="6745207" cy="420212"/>
            </a:xfrm>
            <a:prstGeom prst="rect">
              <a:avLst/>
            </a:prstGeom>
            <a:solidFill>
              <a:srgbClr val="FFFF66"/>
            </a:solidFill>
            <a:ln w="9525" cap="flat" cmpd="sng" algn="ctr">
              <a:solidFill>
                <a:srgbClr val="FFC000"/>
              </a:solidFill>
              <a:prstDash val="solid"/>
            </a:ln>
            <a:effectLst>
              <a:outerShdw blurRad="40000" dist="20000" dir="5400000" rotWithShape="0">
                <a:srgbClr val="000000">
                  <a:alpha val="38000"/>
                </a:srgbClr>
              </a:outerShdw>
            </a:effectLst>
          </p:spPr>
          <p:txBody>
            <a:bodyPr vert="horz" wrap="square" lIns="90000" tIns="45720" rIns="91440" bIns="45720" rtlCol="0" anchor="ctr">
              <a:noAutofit/>
            </a:bodyPr>
            <a:lstStyle/>
            <a:p>
              <a:pPr marL="0" marR="0" lvl="0" indent="-342900" defTabSz="914400" eaLnBrk="1" fontAlgn="auto" latinLnBrk="0" hangingPunct="1">
                <a:lnSpc>
                  <a:spcPct val="100000"/>
                </a:lnSpc>
                <a:spcBef>
                  <a:spcPct val="20000"/>
                </a:spcBef>
                <a:spcAft>
                  <a:spcPts val="0"/>
                </a:spcAft>
                <a:buClrTx/>
                <a:buSzTx/>
                <a:buFontTx/>
                <a:buNone/>
                <a:tabLst/>
                <a:defRPr/>
              </a:pPr>
              <a:r>
                <a:rPr kumimoji="0" lang="en-US" altLang="ja-JP" sz="2400" kern="0" dirty="0" smtClean="0">
                  <a:solidFill>
                    <a:srgbClr val="000000"/>
                  </a:solidFill>
                  <a:latin typeface="メイリオ"/>
                  <a:ea typeface="メイリオ"/>
                </a:rPr>
                <a:t>Search by setting </a:t>
              </a:r>
              <a:r>
                <a:rPr kumimoji="0" lang="en-US" altLang="ja-JP" sz="2400" kern="0" dirty="0" smtClean="0">
                  <a:solidFill>
                    <a:srgbClr val="000000"/>
                  </a:solidFill>
                  <a:latin typeface="メイリオ"/>
                  <a:ea typeface="メイリオ"/>
                </a:rPr>
                <a:t>keywords, data </a:t>
              </a:r>
              <a:r>
                <a:rPr kumimoji="0" lang="en-US" altLang="ja-JP" sz="2400" kern="0" dirty="0" smtClean="0">
                  <a:solidFill>
                    <a:srgbClr val="000000"/>
                  </a:solidFill>
                  <a:latin typeface="メイリオ"/>
                  <a:ea typeface="メイリオ"/>
                </a:rPr>
                <a:t>and time</a:t>
              </a:r>
              <a:r>
                <a:rPr kumimoji="0" lang="en-US" altLang="ja-JP" sz="2400" b="0" i="0" u="none" strike="noStrike" kern="0" cap="none" spc="0" normalizeH="0" baseline="0" noProof="0" dirty="0" smtClean="0">
                  <a:ln>
                    <a:noFill/>
                  </a:ln>
                  <a:solidFill>
                    <a:srgbClr val="000000"/>
                  </a:solidFill>
                  <a:effectLst/>
                  <a:uLnTx/>
                  <a:uFillTx/>
                  <a:latin typeface="メイリオ"/>
                  <a:ea typeface="メイリオ"/>
                </a:rPr>
                <a:t> </a:t>
              </a:r>
              <a:endParaRPr kumimoji="0" lang="ja-JP" altLang="en-US" sz="2400" b="0" i="0" u="none" strike="noStrike" kern="0" cap="none" spc="0" normalizeH="0" baseline="0" noProof="0" dirty="0" smtClean="0">
                <a:ln>
                  <a:noFill/>
                </a:ln>
                <a:solidFill>
                  <a:srgbClr val="000000"/>
                </a:solidFill>
                <a:effectLst/>
                <a:uLnTx/>
                <a:uFillTx/>
                <a:latin typeface="メイリオ"/>
                <a:ea typeface="メイリオ"/>
              </a:endParaRPr>
            </a:p>
          </p:txBody>
        </p:sp>
        <p:sp>
          <p:nvSpPr>
            <p:cNvPr id="25" name="下矢印 24"/>
            <p:cNvSpPr/>
            <p:nvPr/>
          </p:nvSpPr>
          <p:spPr bwMode="auto">
            <a:xfrm rot="8307794">
              <a:off x="2210319" y="4510289"/>
              <a:ext cx="473943" cy="667749"/>
            </a:xfrm>
            <a:prstGeom prst="downArrow">
              <a:avLst/>
            </a:prstGeom>
            <a:solidFill>
              <a:srgbClr val="FFFF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800" b="0" i="0" u="none" strike="noStrike" kern="0" cap="none" spc="0" normalizeH="0" baseline="0" noProof="0" smtClean="0">
                <a:ln>
                  <a:noFill/>
                </a:ln>
                <a:solidFill>
                  <a:srgbClr val="000000"/>
                </a:solidFill>
                <a:effectLst/>
                <a:uLnTx/>
                <a:uFillTx/>
                <a:latin typeface="ヒラギノ角ゴ Pro W6" charset="-128"/>
                <a:ea typeface="ヒラギノ角ゴ Pro W6" charset="-128"/>
              </a:endParaRPr>
            </a:p>
          </p:txBody>
        </p:sp>
      </p:grpSp>
    </p:spTree>
    <p:extLst>
      <p:ext uri="{BB962C8B-B14F-4D97-AF65-F5344CB8AC3E}">
        <p14:creationId xmlns:p14="http://schemas.microsoft.com/office/powerpoint/2010/main" val="987951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コンテンツ プレースホルダー 1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0612" y="857626"/>
            <a:ext cx="8166960" cy="5531912"/>
          </a:xfrm>
          <a:ln>
            <a:solidFill>
              <a:schemeClr val="tx1"/>
            </a:solidFill>
          </a:ln>
        </p:spPr>
      </p:pic>
      <p:sp>
        <p:nvSpPr>
          <p:cNvPr id="3" name="タイトル 2"/>
          <p:cNvSpPr>
            <a:spLocks noGrp="1"/>
          </p:cNvSpPr>
          <p:nvPr>
            <p:ph type="title"/>
          </p:nvPr>
        </p:nvSpPr>
        <p:spPr/>
        <p:txBody>
          <a:bodyPr/>
          <a:lstStyle/>
          <a:p>
            <a:r>
              <a:rPr kumimoji="1" lang="en-US" altLang="ja-JP" dirty="0" smtClean="0">
                <a:latin typeface="Arial" panose="020B0604020202020204" pitchFamily="34" charset="0"/>
                <a:cs typeface="Arial" panose="020B0604020202020204" pitchFamily="34" charset="0"/>
              </a:rPr>
              <a:t>Map display of observatories</a:t>
            </a:r>
            <a:endParaRPr kumimoji="1" lang="ja-JP" altLang="en-US" dirty="0">
              <a:latin typeface="Arial" panose="020B0604020202020204" pitchFamily="34" charset="0"/>
              <a:cs typeface="Arial" panose="020B0604020202020204" pitchFamily="34" charset="0"/>
            </a:endParaRPr>
          </a:p>
        </p:txBody>
      </p:sp>
      <p:sp>
        <p:nvSpPr>
          <p:cNvPr id="5" name="スライド番号プレースホルダー 4"/>
          <p:cNvSpPr>
            <a:spLocks noGrp="1"/>
          </p:cNvSpPr>
          <p:nvPr>
            <p:ph type="sldNum" sz="quarter" idx="11"/>
          </p:nvPr>
        </p:nvSpPr>
        <p:spPr/>
        <p:txBody>
          <a:bodyPr/>
          <a:lstStyle/>
          <a:p>
            <a:pPr>
              <a:defRPr/>
            </a:pPr>
            <a:fld id="{86C2E42C-E727-CA4A-BBC1-684281922D98}" type="slidenum">
              <a:rPr lang="en-US" altLang="ja-JP" smtClean="0">
                <a:solidFill>
                  <a:srgbClr val="000000"/>
                </a:solidFill>
              </a:rPr>
              <a:pPr>
                <a:defRPr/>
              </a:pPr>
              <a:t>12</a:t>
            </a:fld>
            <a:endParaRPr lang="en-US" altLang="ja-JP" dirty="0">
              <a:solidFill>
                <a:srgbClr val="000000"/>
              </a:solidFill>
            </a:endParaRPr>
          </a:p>
        </p:txBody>
      </p:sp>
      <p:sp>
        <p:nvSpPr>
          <p:cNvPr id="9" name="テキスト ボックス 8"/>
          <p:cNvSpPr txBox="1"/>
          <p:nvPr/>
        </p:nvSpPr>
        <p:spPr>
          <a:xfrm>
            <a:off x="3525258" y="4725144"/>
            <a:ext cx="4935174" cy="1296144"/>
          </a:xfrm>
          <a:prstGeom prst="rect">
            <a:avLst/>
          </a:prstGeom>
          <a:solidFill>
            <a:srgbClr val="FFFF66"/>
          </a:solidFill>
          <a:ln>
            <a:solidFill>
              <a:srgbClr val="FFC000"/>
            </a:solidFill>
          </a:ln>
        </p:spPr>
        <p:style>
          <a:lnRef idx="1">
            <a:schemeClr val="accent1"/>
          </a:lnRef>
          <a:fillRef idx="2">
            <a:schemeClr val="accent1"/>
          </a:fillRef>
          <a:effectRef idx="1">
            <a:schemeClr val="accent1"/>
          </a:effectRef>
          <a:fontRef idx="minor">
            <a:schemeClr val="dk1"/>
          </a:fontRef>
        </p:style>
        <p:txBody>
          <a:bodyPr vert="horz" wrap="square" lIns="90000" tIns="45720" rIns="91440" bIns="45720" rtlCol="0" anchor="ctr">
            <a:noAutofit/>
          </a:bodyPr>
          <a:lstStyle/>
          <a:p>
            <a:pPr indent="-342900" defTabSz="914400">
              <a:spcBef>
                <a:spcPct val="20000"/>
              </a:spcBef>
            </a:pPr>
            <a:r>
              <a:rPr lang="en-US" altLang="ja-JP" sz="2400" kern="0" dirty="0" smtClean="0">
                <a:solidFill>
                  <a:srgbClr val="000000"/>
                </a:solidFill>
                <a:latin typeface="メイリオ"/>
              </a:rPr>
              <a:t>You can also search data from a map, which shows locations of observatories.</a:t>
            </a:r>
            <a:endParaRPr lang="ja-JP" altLang="en-US" sz="2400" kern="0" dirty="0" smtClean="0">
              <a:solidFill>
                <a:srgbClr val="000000"/>
              </a:solidFill>
              <a:latin typeface="メイリオ"/>
            </a:endParaRPr>
          </a:p>
        </p:txBody>
      </p:sp>
      <p:grpSp>
        <p:nvGrpSpPr>
          <p:cNvPr id="13" name="グループ化 12"/>
          <p:cNvGrpSpPr/>
          <p:nvPr/>
        </p:nvGrpSpPr>
        <p:grpSpPr>
          <a:xfrm>
            <a:off x="7552598" y="841213"/>
            <a:ext cx="1246869" cy="1084847"/>
            <a:chOff x="6948265" y="775940"/>
            <a:chExt cx="1246869" cy="1084847"/>
          </a:xfrm>
        </p:grpSpPr>
        <p:sp>
          <p:nvSpPr>
            <p:cNvPr id="14" name="円/楕円 13"/>
            <p:cNvSpPr/>
            <p:nvPr/>
          </p:nvSpPr>
          <p:spPr bwMode="auto">
            <a:xfrm>
              <a:off x="6948265" y="775940"/>
              <a:ext cx="822144" cy="636836"/>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a:endParaRPr lang="ja-JP" altLang="en-US" sz="2800">
                <a:solidFill>
                  <a:srgbClr val="000000"/>
                </a:solidFill>
                <a:latin typeface="ヒラギノ角ゴ Pro W6" charset="-128"/>
                <a:ea typeface="ヒラギノ角ゴ Pro W6" charset="-128"/>
              </a:endParaRPr>
            </a:p>
          </p:txBody>
        </p:sp>
        <p:sp>
          <p:nvSpPr>
            <p:cNvPr id="15" name="下矢印 14"/>
            <p:cNvSpPr/>
            <p:nvPr/>
          </p:nvSpPr>
          <p:spPr bwMode="auto">
            <a:xfrm rot="8100000">
              <a:off x="7721191" y="1193038"/>
              <a:ext cx="473943" cy="667749"/>
            </a:xfrm>
            <a:prstGeom prst="down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a:endParaRPr lang="ja-JP" altLang="en-US" sz="2800">
                <a:solidFill>
                  <a:srgbClr val="000000"/>
                </a:solidFill>
                <a:latin typeface="ヒラギノ角ゴ Pro W6" charset="-128"/>
                <a:ea typeface="ヒラギノ角ゴ Pro W6" charset="-128"/>
              </a:endParaRPr>
            </a:p>
          </p:txBody>
        </p:sp>
      </p:grpSp>
    </p:spTree>
    <p:extLst>
      <p:ext uri="{BB962C8B-B14F-4D97-AF65-F5344CB8AC3E}">
        <p14:creationId xmlns:p14="http://schemas.microsoft.com/office/powerpoint/2010/main" val="356601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コンテンツ プレースホルダー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3607" y="908720"/>
            <a:ext cx="8516865" cy="5407666"/>
          </a:xfrm>
        </p:spPr>
      </p:pic>
      <p:sp>
        <p:nvSpPr>
          <p:cNvPr id="3" name="タイトル 2"/>
          <p:cNvSpPr>
            <a:spLocks noGrp="1"/>
          </p:cNvSpPr>
          <p:nvPr>
            <p:ph type="title"/>
          </p:nvPr>
        </p:nvSpPr>
        <p:spPr>
          <a:xfrm>
            <a:off x="1763713" y="231304"/>
            <a:ext cx="6999287" cy="533400"/>
          </a:xfrm>
        </p:spPr>
        <p:txBody>
          <a:bodyPr tIns="36000" anchor="ctr" anchorCtr="1"/>
          <a:lstStyle/>
          <a:p>
            <a:r>
              <a:rPr kumimoji="1" lang="en-US" altLang="ja-JP" dirty="0" smtClean="0">
                <a:latin typeface="Arial" panose="020B0604020202020204" pitchFamily="34" charset="0"/>
                <a:cs typeface="Arial" panose="020B0604020202020204" pitchFamily="34" charset="0"/>
              </a:rPr>
              <a:t>List display of search results</a:t>
            </a:r>
            <a:endParaRPr kumimoji="1" lang="ja-JP" altLang="en-US" dirty="0">
              <a:latin typeface="Arial" panose="020B0604020202020204" pitchFamily="34" charset="0"/>
              <a:cs typeface="Arial" panose="020B0604020202020204" pitchFamily="34" charset="0"/>
            </a:endParaRPr>
          </a:p>
        </p:txBody>
      </p:sp>
      <p:sp>
        <p:nvSpPr>
          <p:cNvPr id="5" name="スライド番号プレースホルダー 4"/>
          <p:cNvSpPr>
            <a:spLocks noGrp="1"/>
          </p:cNvSpPr>
          <p:nvPr>
            <p:ph type="sldNum" sz="quarter" idx="11"/>
          </p:nvPr>
        </p:nvSpPr>
        <p:spPr/>
        <p:txBody>
          <a:bodyPr/>
          <a:lstStyle/>
          <a:p>
            <a:pPr>
              <a:defRPr/>
            </a:pPr>
            <a:fld id="{86C2E42C-E727-CA4A-BBC1-684281922D98}" type="slidenum">
              <a:rPr lang="en-US" altLang="ja-JP" smtClean="0">
                <a:solidFill>
                  <a:srgbClr val="000000"/>
                </a:solidFill>
              </a:rPr>
              <a:pPr>
                <a:defRPr/>
              </a:pPr>
              <a:t>13</a:t>
            </a:fld>
            <a:endParaRPr lang="en-US" altLang="ja-JP" dirty="0">
              <a:solidFill>
                <a:srgbClr val="000000"/>
              </a:solidFill>
            </a:endParaRPr>
          </a:p>
        </p:txBody>
      </p:sp>
      <p:grpSp>
        <p:nvGrpSpPr>
          <p:cNvPr id="14" name="グループ化 13"/>
          <p:cNvGrpSpPr/>
          <p:nvPr/>
        </p:nvGrpSpPr>
        <p:grpSpPr>
          <a:xfrm>
            <a:off x="2483767" y="4402832"/>
            <a:ext cx="4831797" cy="1618456"/>
            <a:chOff x="3101658" y="5325312"/>
            <a:chExt cx="4831797" cy="1618456"/>
          </a:xfrm>
        </p:grpSpPr>
        <p:sp>
          <p:nvSpPr>
            <p:cNvPr id="15" name="下矢印 14"/>
            <p:cNvSpPr/>
            <p:nvPr/>
          </p:nvSpPr>
          <p:spPr bwMode="auto">
            <a:xfrm rot="8307794">
              <a:off x="4627611" y="5325312"/>
              <a:ext cx="473943" cy="667749"/>
            </a:xfrm>
            <a:prstGeom prst="down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a:endParaRPr lang="ja-JP" altLang="en-US" sz="2800">
                <a:solidFill>
                  <a:srgbClr val="000000"/>
                </a:solidFill>
                <a:latin typeface="ヒラギノ角ゴ Pro W6" charset="-128"/>
                <a:ea typeface="ヒラギノ角ゴ Pro W6" charset="-128"/>
              </a:endParaRPr>
            </a:p>
          </p:txBody>
        </p:sp>
        <p:sp>
          <p:nvSpPr>
            <p:cNvPr id="16" name="テキスト ボックス 15"/>
            <p:cNvSpPr txBox="1"/>
            <p:nvPr/>
          </p:nvSpPr>
          <p:spPr>
            <a:xfrm>
              <a:off x="3101658" y="5963378"/>
              <a:ext cx="4831797" cy="980390"/>
            </a:xfrm>
            <a:prstGeom prst="rect">
              <a:avLst/>
            </a:prstGeom>
            <a:solidFill>
              <a:srgbClr val="FFFF66"/>
            </a:solidFill>
            <a:ln>
              <a:solidFill>
                <a:srgbClr val="FFC000"/>
              </a:solidFill>
            </a:ln>
          </p:spPr>
          <p:style>
            <a:lnRef idx="1">
              <a:schemeClr val="accent1"/>
            </a:lnRef>
            <a:fillRef idx="2">
              <a:schemeClr val="accent1"/>
            </a:fillRef>
            <a:effectRef idx="1">
              <a:schemeClr val="accent1"/>
            </a:effectRef>
            <a:fontRef idx="minor">
              <a:schemeClr val="dk1"/>
            </a:fontRef>
          </p:style>
          <p:txBody>
            <a:bodyPr vert="horz" wrap="square" lIns="90000" tIns="45720" rIns="91440" bIns="45720" rtlCol="0" anchor="ctr">
              <a:noAutofit/>
            </a:bodyPr>
            <a:lstStyle/>
            <a:p>
              <a:pPr indent="-342900" defTabSz="914400">
                <a:spcBef>
                  <a:spcPct val="20000"/>
                </a:spcBef>
              </a:pPr>
              <a:r>
                <a:rPr lang="en-US" altLang="ja-JP" sz="2400" kern="0" dirty="0" smtClean="0">
                  <a:solidFill>
                    <a:srgbClr val="000000"/>
                  </a:solidFill>
                  <a:latin typeface="メイリオ"/>
                </a:rPr>
                <a:t>Click here to show a QL plot and metadata of this data</a:t>
              </a:r>
              <a:endParaRPr lang="ja-JP" altLang="en-US" sz="2400" kern="0" dirty="0" smtClean="0">
                <a:solidFill>
                  <a:srgbClr val="000000"/>
                </a:solidFill>
                <a:latin typeface="メイリオ"/>
              </a:endParaRPr>
            </a:p>
          </p:txBody>
        </p:sp>
      </p:grpSp>
    </p:spTree>
    <p:extLst>
      <p:ext uri="{BB962C8B-B14F-4D97-AF65-F5344CB8AC3E}">
        <p14:creationId xmlns:p14="http://schemas.microsoft.com/office/powerpoint/2010/main" val="2138134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コンテンツ プレースホルダー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15616" y="806325"/>
            <a:ext cx="7056784" cy="5946083"/>
          </a:xfrm>
        </p:spPr>
      </p:pic>
      <p:sp>
        <p:nvSpPr>
          <p:cNvPr id="3" name="タイトル 2"/>
          <p:cNvSpPr>
            <a:spLocks noGrp="1"/>
          </p:cNvSpPr>
          <p:nvPr>
            <p:ph type="title"/>
          </p:nvPr>
        </p:nvSpPr>
        <p:spPr/>
        <p:txBody>
          <a:bodyPr anchor="ctr" anchorCtr="1"/>
          <a:lstStyle/>
          <a:p>
            <a:r>
              <a:rPr kumimoji="1" lang="en-US" altLang="ja-JP" dirty="0" smtClean="0">
                <a:latin typeface="Arial" panose="020B0604020202020204" pitchFamily="34" charset="0"/>
                <a:cs typeface="Arial" panose="020B0604020202020204" pitchFamily="34" charset="0"/>
              </a:rPr>
              <a:t>QL plot of data</a:t>
            </a:r>
            <a:endParaRPr kumimoji="1" lang="ja-JP" altLang="en-US" dirty="0">
              <a:latin typeface="Arial" panose="020B0604020202020204" pitchFamily="34" charset="0"/>
              <a:cs typeface="Arial" panose="020B0604020202020204" pitchFamily="34" charset="0"/>
            </a:endParaRPr>
          </a:p>
        </p:txBody>
      </p:sp>
      <p:sp>
        <p:nvSpPr>
          <p:cNvPr id="5" name="スライド番号プレースホルダー 4"/>
          <p:cNvSpPr>
            <a:spLocks noGrp="1"/>
          </p:cNvSpPr>
          <p:nvPr>
            <p:ph type="sldNum" sz="quarter" idx="11"/>
          </p:nvPr>
        </p:nvSpPr>
        <p:spPr/>
        <p:txBody>
          <a:bodyPr/>
          <a:lstStyle/>
          <a:p>
            <a:pPr>
              <a:defRPr/>
            </a:pPr>
            <a:fld id="{86C2E42C-E727-CA4A-BBC1-684281922D98}" type="slidenum">
              <a:rPr lang="en-US" altLang="ja-JP" smtClean="0">
                <a:solidFill>
                  <a:srgbClr val="000000"/>
                </a:solidFill>
              </a:rPr>
              <a:pPr>
                <a:defRPr/>
              </a:pPr>
              <a:t>14</a:t>
            </a:fld>
            <a:endParaRPr lang="en-US" altLang="ja-JP" dirty="0">
              <a:solidFill>
                <a:srgbClr val="000000"/>
              </a:solidFill>
            </a:endParaRPr>
          </a:p>
        </p:txBody>
      </p:sp>
      <p:grpSp>
        <p:nvGrpSpPr>
          <p:cNvPr id="20" name="グループ化 19"/>
          <p:cNvGrpSpPr/>
          <p:nvPr/>
        </p:nvGrpSpPr>
        <p:grpSpPr>
          <a:xfrm>
            <a:off x="3435442" y="1181564"/>
            <a:ext cx="3440814" cy="1346795"/>
            <a:chOff x="3435442" y="1181564"/>
            <a:chExt cx="3440814" cy="1346795"/>
          </a:xfrm>
        </p:grpSpPr>
        <p:sp>
          <p:nvSpPr>
            <p:cNvPr id="15" name="円/楕円 14"/>
            <p:cNvSpPr/>
            <p:nvPr/>
          </p:nvSpPr>
          <p:spPr bwMode="auto">
            <a:xfrm>
              <a:off x="5715653" y="1181564"/>
              <a:ext cx="1158345" cy="524835"/>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a:endParaRPr lang="ja-JP" altLang="en-US" sz="2800">
                <a:solidFill>
                  <a:srgbClr val="000000"/>
                </a:solidFill>
                <a:latin typeface="ヒラギノ角ゴ Pro W6" charset="-128"/>
                <a:ea typeface="ヒラギノ角ゴ Pro W6" charset="-128"/>
              </a:endParaRPr>
            </a:p>
          </p:txBody>
        </p:sp>
        <p:sp>
          <p:nvSpPr>
            <p:cNvPr id="17" name="下矢印 16"/>
            <p:cNvSpPr/>
            <p:nvPr/>
          </p:nvSpPr>
          <p:spPr bwMode="auto">
            <a:xfrm rot="14350320">
              <a:off x="5234863" y="1443659"/>
              <a:ext cx="473943" cy="667749"/>
            </a:xfrm>
            <a:prstGeom prst="down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a:endParaRPr lang="ja-JP" altLang="en-US" sz="2800">
                <a:solidFill>
                  <a:srgbClr val="000000"/>
                </a:solidFill>
                <a:latin typeface="ヒラギノ角ゴ Pro W6" charset="-128"/>
                <a:ea typeface="ヒラギノ角ゴ Pro W6" charset="-128"/>
              </a:endParaRPr>
            </a:p>
          </p:txBody>
        </p:sp>
        <p:sp>
          <p:nvSpPr>
            <p:cNvPr id="18" name="テキスト ボックス 17"/>
            <p:cNvSpPr txBox="1"/>
            <p:nvPr/>
          </p:nvSpPr>
          <p:spPr>
            <a:xfrm>
              <a:off x="3435442" y="2038124"/>
              <a:ext cx="3440814" cy="490235"/>
            </a:xfrm>
            <a:prstGeom prst="rect">
              <a:avLst/>
            </a:prstGeom>
            <a:solidFill>
              <a:srgbClr val="FFFF66"/>
            </a:solidFill>
            <a:ln>
              <a:solidFill>
                <a:srgbClr val="FFC000"/>
              </a:solidFill>
            </a:ln>
          </p:spPr>
          <p:style>
            <a:lnRef idx="1">
              <a:schemeClr val="accent1"/>
            </a:lnRef>
            <a:fillRef idx="2">
              <a:schemeClr val="accent1"/>
            </a:fillRef>
            <a:effectRef idx="1">
              <a:schemeClr val="accent1"/>
            </a:effectRef>
            <a:fontRef idx="minor">
              <a:schemeClr val="dk1"/>
            </a:fontRef>
          </p:style>
          <p:txBody>
            <a:bodyPr vert="horz" wrap="square" lIns="90000" tIns="45720" rIns="91440" bIns="45720" rtlCol="0" anchor="ctr">
              <a:noAutofit/>
            </a:bodyPr>
            <a:lstStyle/>
            <a:p>
              <a:pPr indent="-342900" defTabSz="914400">
                <a:spcBef>
                  <a:spcPct val="20000"/>
                </a:spcBef>
              </a:pPr>
              <a:r>
                <a:rPr lang="en-US" altLang="ja-JP" sz="2400" kern="0" dirty="0" smtClean="0">
                  <a:solidFill>
                    <a:srgbClr val="000000"/>
                  </a:solidFill>
                  <a:latin typeface="メイリオ"/>
                  <a:cs typeface="Times New Roman" panose="02020603050405020304" pitchFamily="18" charset="0"/>
                </a:rPr>
                <a:t>Date can be set here</a:t>
              </a:r>
              <a:endParaRPr lang="ja-JP" altLang="en-US" sz="2400" kern="0" dirty="0" smtClean="0">
                <a:solidFill>
                  <a:srgbClr val="000000"/>
                </a:solidFill>
                <a:latin typeface="メイリオ"/>
                <a:cs typeface="Times New Roman" panose="02020603050405020304" pitchFamily="18" charset="0"/>
              </a:endParaRPr>
            </a:p>
          </p:txBody>
        </p:sp>
      </p:grpSp>
      <p:grpSp>
        <p:nvGrpSpPr>
          <p:cNvPr id="23" name="グループ化 22"/>
          <p:cNvGrpSpPr/>
          <p:nvPr/>
        </p:nvGrpSpPr>
        <p:grpSpPr>
          <a:xfrm>
            <a:off x="179512" y="1347004"/>
            <a:ext cx="8856984" cy="1756634"/>
            <a:chOff x="179512" y="1347004"/>
            <a:chExt cx="8856984" cy="1756634"/>
          </a:xfrm>
        </p:grpSpPr>
        <p:sp>
          <p:nvSpPr>
            <p:cNvPr id="11" name="円/楕円 10"/>
            <p:cNvSpPr/>
            <p:nvPr/>
          </p:nvSpPr>
          <p:spPr bwMode="auto">
            <a:xfrm>
              <a:off x="7217602" y="1347004"/>
              <a:ext cx="628633" cy="524835"/>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a:endParaRPr lang="ja-JP" altLang="en-US" sz="2800">
                <a:solidFill>
                  <a:srgbClr val="000000"/>
                </a:solidFill>
                <a:latin typeface="ヒラギノ角ゴ Pro W6" charset="-128"/>
                <a:ea typeface="ヒラギノ角ゴ Pro W6" charset="-128"/>
              </a:endParaRPr>
            </a:p>
          </p:txBody>
        </p:sp>
        <p:sp>
          <p:nvSpPr>
            <p:cNvPr id="12" name="下矢印 11"/>
            <p:cNvSpPr/>
            <p:nvPr/>
          </p:nvSpPr>
          <p:spPr bwMode="auto">
            <a:xfrm rot="12682465">
              <a:off x="1182784" y="1786052"/>
              <a:ext cx="473943" cy="667749"/>
            </a:xfrm>
            <a:prstGeom prst="down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a:endParaRPr lang="ja-JP" altLang="en-US" sz="2800">
                <a:solidFill>
                  <a:srgbClr val="000000"/>
                </a:solidFill>
                <a:latin typeface="ヒラギノ角ゴ Pro W6" charset="-128"/>
                <a:ea typeface="ヒラギノ角ゴ Pro W6" charset="-128"/>
              </a:endParaRPr>
            </a:p>
          </p:txBody>
        </p:sp>
        <p:sp>
          <p:nvSpPr>
            <p:cNvPr id="14" name="円/楕円 13"/>
            <p:cNvSpPr/>
            <p:nvPr/>
          </p:nvSpPr>
          <p:spPr bwMode="auto">
            <a:xfrm>
              <a:off x="1449396" y="1347004"/>
              <a:ext cx="628633" cy="524835"/>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a:endParaRPr lang="ja-JP" altLang="en-US" sz="2800">
                <a:solidFill>
                  <a:srgbClr val="000000"/>
                </a:solidFill>
                <a:latin typeface="ヒラギノ角ゴ Pro W6" charset="-128"/>
                <a:ea typeface="ヒラギノ角ゴ Pro W6" charset="-128"/>
              </a:endParaRPr>
            </a:p>
          </p:txBody>
        </p:sp>
        <p:sp>
          <p:nvSpPr>
            <p:cNvPr id="16" name="下矢印 15"/>
            <p:cNvSpPr/>
            <p:nvPr/>
          </p:nvSpPr>
          <p:spPr bwMode="auto">
            <a:xfrm rot="9348729">
              <a:off x="7625854" y="1792827"/>
              <a:ext cx="473943" cy="667749"/>
            </a:xfrm>
            <a:prstGeom prst="down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a:endParaRPr lang="ja-JP" altLang="en-US" sz="2800">
                <a:solidFill>
                  <a:srgbClr val="000000"/>
                </a:solidFill>
                <a:latin typeface="ヒラギノ角ゴ Pro W6" charset="-128"/>
                <a:ea typeface="ヒラギノ角ゴ Pro W6" charset="-128"/>
              </a:endParaRPr>
            </a:p>
          </p:txBody>
        </p:sp>
        <p:sp>
          <p:nvSpPr>
            <p:cNvPr id="21" name="テキスト ボックス 20"/>
            <p:cNvSpPr txBox="1"/>
            <p:nvPr/>
          </p:nvSpPr>
          <p:spPr>
            <a:xfrm>
              <a:off x="7452320" y="2528359"/>
              <a:ext cx="1584176" cy="575279"/>
            </a:xfrm>
            <a:prstGeom prst="rect">
              <a:avLst/>
            </a:prstGeom>
            <a:solidFill>
              <a:srgbClr val="FFFF66"/>
            </a:solidFill>
            <a:ln>
              <a:solidFill>
                <a:srgbClr val="FFC000"/>
              </a:solidFill>
            </a:ln>
          </p:spPr>
          <p:style>
            <a:lnRef idx="1">
              <a:schemeClr val="accent1"/>
            </a:lnRef>
            <a:fillRef idx="2">
              <a:schemeClr val="accent1"/>
            </a:fillRef>
            <a:effectRef idx="1">
              <a:schemeClr val="accent1"/>
            </a:effectRef>
            <a:fontRef idx="minor">
              <a:schemeClr val="dk1"/>
            </a:fontRef>
          </p:style>
          <p:txBody>
            <a:bodyPr vert="horz" wrap="square" lIns="90000" tIns="45720" rIns="91440" bIns="45720" rtlCol="0" anchor="ctr">
              <a:noAutofit/>
            </a:bodyPr>
            <a:lstStyle/>
            <a:p>
              <a:pPr indent="-342900" defTabSz="914400">
                <a:spcBef>
                  <a:spcPct val="20000"/>
                </a:spcBef>
              </a:pPr>
              <a:r>
                <a:rPr lang="en-US" altLang="ja-JP" sz="2400" kern="0" dirty="0" smtClean="0">
                  <a:solidFill>
                    <a:srgbClr val="000000"/>
                  </a:solidFill>
                  <a:latin typeface="メイリオ"/>
                  <a:cs typeface="Times New Roman" panose="02020603050405020304" pitchFamily="18" charset="0"/>
                </a:rPr>
                <a:t>Next day</a:t>
              </a:r>
              <a:endParaRPr lang="ja-JP" altLang="en-US" sz="2400" kern="0" dirty="0" smtClean="0">
                <a:solidFill>
                  <a:srgbClr val="000000"/>
                </a:solidFill>
                <a:latin typeface="メイリオ"/>
                <a:cs typeface="Times New Roman" panose="02020603050405020304" pitchFamily="18" charset="0"/>
              </a:endParaRPr>
            </a:p>
          </p:txBody>
        </p:sp>
        <p:sp>
          <p:nvSpPr>
            <p:cNvPr id="22" name="テキスト ボックス 21"/>
            <p:cNvSpPr txBox="1"/>
            <p:nvPr/>
          </p:nvSpPr>
          <p:spPr>
            <a:xfrm>
              <a:off x="179512" y="2492896"/>
              <a:ext cx="2232248" cy="575279"/>
            </a:xfrm>
            <a:prstGeom prst="rect">
              <a:avLst/>
            </a:prstGeom>
            <a:solidFill>
              <a:srgbClr val="FFFF66"/>
            </a:solidFill>
            <a:ln>
              <a:solidFill>
                <a:srgbClr val="FFC000"/>
              </a:solidFill>
            </a:ln>
          </p:spPr>
          <p:style>
            <a:lnRef idx="1">
              <a:schemeClr val="accent1"/>
            </a:lnRef>
            <a:fillRef idx="2">
              <a:schemeClr val="accent1"/>
            </a:fillRef>
            <a:effectRef idx="1">
              <a:schemeClr val="accent1"/>
            </a:effectRef>
            <a:fontRef idx="minor">
              <a:schemeClr val="dk1"/>
            </a:fontRef>
          </p:style>
          <p:txBody>
            <a:bodyPr vert="horz" wrap="square" lIns="90000" tIns="45720" rIns="91440" bIns="45720" rtlCol="0" anchor="ctr">
              <a:noAutofit/>
            </a:bodyPr>
            <a:lstStyle/>
            <a:p>
              <a:pPr indent="-342900" algn="ctr" defTabSz="914400">
                <a:spcBef>
                  <a:spcPct val="20000"/>
                </a:spcBef>
              </a:pPr>
              <a:r>
                <a:rPr lang="en-US" altLang="ja-JP" sz="2400" kern="0" dirty="0" smtClean="0">
                  <a:solidFill>
                    <a:srgbClr val="000000"/>
                  </a:solidFill>
                  <a:latin typeface="メイリオ"/>
                  <a:cs typeface="Times New Roman" panose="02020603050405020304" pitchFamily="18" charset="0"/>
                </a:rPr>
                <a:t>Previous day</a:t>
              </a:r>
              <a:endParaRPr lang="ja-JP" altLang="en-US" sz="2400" kern="0" dirty="0" smtClean="0">
                <a:solidFill>
                  <a:srgbClr val="000000"/>
                </a:solidFill>
                <a:latin typeface="メイリオ"/>
                <a:cs typeface="Times New Roman" panose="02020603050405020304" pitchFamily="18" charset="0"/>
              </a:endParaRPr>
            </a:p>
          </p:txBody>
        </p:sp>
      </p:grpSp>
    </p:spTree>
    <p:extLst>
      <p:ext uri="{BB962C8B-B14F-4D97-AF65-F5344CB8AC3E}">
        <p14:creationId xmlns:p14="http://schemas.microsoft.com/office/powerpoint/2010/main" val="269385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up)">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chor="ctr" anchorCtr="1"/>
          <a:lstStyle/>
          <a:p>
            <a:r>
              <a:rPr kumimoji="1" lang="en-US" altLang="ja-JP" dirty="0" smtClean="0">
                <a:latin typeface="Arial" panose="020B0604020202020204" pitchFamily="34" charset="0"/>
                <a:cs typeface="Arial" panose="020B0604020202020204" pitchFamily="34" charset="0"/>
              </a:rPr>
              <a:t>Display of metadata</a:t>
            </a:r>
            <a:endParaRPr kumimoji="1" lang="ja-JP" altLang="en-US" dirty="0">
              <a:latin typeface="Arial" panose="020B0604020202020204" pitchFamily="34" charset="0"/>
              <a:cs typeface="Arial" panose="020B0604020202020204" pitchFamily="34" charset="0"/>
            </a:endParaRPr>
          </a:p>
        </p:txBody>
      </p:sp>
      <p:sp>
        <p:nvSpPr>
          <p:cNvPr id="5" name="スライド番号プレースホルダー 4"/>
          <p:cNvSpPr>
            <a:spLocks noGrp="1"/>
          </p:cNvSpPr>
          <p:nvPr>
            <p:ph type="sldNum" sz="quarter" idx="11"/>
          </p:nvPr>
        </p:nvSpPr>
        <p:spPr/>
        <p:txBody>
          <a:bodyPr/>
          <a:lstStyle/>
          <a:p>
            <a:pPr>
              <a:defRPr/>
            </a:pPr>
            <a:fld id="{86C2E42C-E727-CA4A-BBC1-684281922D98}" type="slidenum">
              <a:rPr lang="en-US" altLang="ja-JP" smtClean="0">
                <a:solidFill>
                  <a:srgbClr val="000000"/>
                </a:solidFill>
              </a:rPr>
              <a:pPr>
                <a:defRPr/>
              </a:pPr>
              <a:t>15</a:t>
            </a:fld>
            <a:endParaRPr lang="en-US" altLang="ja-JP" dirty="0">
              <a:solidFill>
                <a:srgbClr val="000000"/>
              </a:solidFill>
            </a:endParaRPr>
          </a:p>
        </p:txBody>
      </p:sp>
      <p:pic>
        <p:nvPicPr>
          <p:cNvPr id="7" name="コンテンツ プレースホルダー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0" y="908720"/>
            <a:ext cx="7272808" cy="5745429"/>
          </a:xfrm>
        </p:spPr>
      </p:pic>
      <p:sp>
        <p:nvSpPr>
          <p:cNvPr id="6" name="テキスト ボックス 5"/>
          <p:cNvSpPr txBox="1"/>
          <p:nvPr/>
        </p:nvSpPr>
        <p:spPr>
          <a:xfrm>
            <a:off x="1291783" y="3501008"/>
            <a:ext cx="6664593" cy="1113315"/>
          </a:xfrm>
          <a:prstGeom prst="rect">
            <a:avLst/>
          </a:prstGeom>
          <a:solidFill>
            <a:srgbClr val="FFFF66"/>
          </a:solidFill>
          <a:ln>
            <a:solidFill>
              <a:srgbClr val="FFC000"/>
            </a:solidFill>
          </a:ln>
        </p:spPr>
        <p:style>
          <a:lnRef idx="1">
            <a:schemeClr val="accent1"/>
          </a:lnRef>
          <a:fillRef idx="2">
            <a:schemeClr val="accent1"/>
          </a:fillRef>
          <a:effectRef idx="1">
            <a:schemeClr val="accent1"/>
          </a:effectRef>
          <a:fontRef idx="minor">
            <a:schemeClr val="dk1"/>
          </a:fontRef>
        </p:style>
        <p:txBody>
          <a:bodyPr vert="horz" wrap="square" lIns="90000" tIns="45720" rIns="91440" bIns="45720" rtlCol="0" anchor="ctr">
            <a:noAutofit/>
          </a:bodyPr>
          <a:lstStyle/>
          <a:p>
            <a:pPr indent="-342900" defTabSz="914400">
              <a:spcBef>
                <a:spcPct val="20000"/>
              </a:spcBef>
            </a:pPr>
            <a:r>
              <a:rPr lang="en-US" altLang="ja-JP" sz="2400" kern="0" dirty="0" smtClean="0">
                <a:solidFill>
                  <a:srgbClr val="000000"/>
                </a:solidFill>
                <a:latin typeface="メイリオ"/>
                <a:cs typeface="Times New Roman" panose="02020603050405020304" pitchFamily="18" charset="0"/>
              </a:rPr>
              <a:t>IUGONET m</a:t>
            </a:r>
            <a:r>
              <a:rPr lang="en-US" altLang="ja-JP" sz="2400" kern="0" dirty="0" err="1" smtClean="0">
                <a:solidFill>
                  <a:srgbClr val="000000"/>
                </a:solidFill>
                <a:latin typeface="メイリオ"/>
                <a:cs typeface="Times New Roman" panose="02020603050405020304" pitchFamily="18" charset="0"/>
              </a:rPr>
              <a:t>etadata</a:t>
            </a:r>
            <a:r>
              <a:rPr lang="en-US" altLang="ja-JP" sz="2400" kern="0" dirty="0" smtClean="0">
                <a:solidFill>
                  <a:srgbClr val="000000"/>
                </a:solidFill>
                <a:latin typeface="メイリオ"/>
                <a:cs typeface="Times New Roman" panose="02020603050405020304" pitchFamily="18" charset="0"/>
              </a:rPr>
              <a:t> is based on </a:t>
            </a:r>
            <a:r>
              <a:rPr lang="en-US" altLang="ja-JP" sz="2400" kern="0" dirty="0" err="1" smtClean="0">
                <a:solidFill>
                  <a:srgbClr val="000000"/>
                </a:solidFill>
                <a:latin typeface="メイリオ"/>
                <a:cs typeface="Times New Roman" panose="02020603050405020304" pitchFamily="18" charset="0"/>
              </a:rPr>
              <a:t>spase</a:t>
            </a:r>
            <a:r>
              <a:rPr lang="en-US" altLang="ja-JP" sz="2400" kern="0" dirty="0" smtClean="0">
                <a:solidFill>
                  <a:srgbClr val="000000"/>
                </a:solidFill>
                <a:latin typeface="メイリオ"/>
                <a:cs typeface="Times New Roman" panose="02020603050405020304" pitchFamily="18" charset="0"/>
              </a:rPr>
              <a:t> (Space Physics Archive Search and Extract) format.</a:t>
            </a:r>
            <a:endParaRPr lang="ja-JP" altLang="en-US" sz="2400" kern="0" dirty="0" smtClean="0">
              <a:solidFill>
                <a:srgbClr val="000000"/>
              </a:solidFill>
              <a:latin typeface="メイリオ"/>
              <a:cs typeface="Times New Roman" panose="02020603050405020304" pitchFamily="18" charset="0"/>
            </a:endParaRPr>
          </a:p>
        </p:txBody>
      </p:sp>
    </p:spTree>
    <p:extLst>
      <p:ext uri="{BB962C8B-B14F-4D97-AF65-F5344CB8AC3E}">
        <p14:creationId xmlns:p14="http://schemas.microsoft.com/office/powerpoint/2010/main" val="75440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コンテンツ プレースホルダー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1202942"/>
            <a:ext cx="8994253" cy="5186596"/>
          </a:xfrm>
        </p:spPr>
      </p:pic>
      <p:sp>
        <p:nvSpPr>
          <p:cNvPr id="11" name="角丸四角形 10"/>
          <p:cNvSpPr/>
          <p:nvPr/>
        </p:nvSpPr>
        <p:spPr bwMode="auto">
          <a:xfrm>
            <a:off x="107504" y="2717814"/>
            <a:ext cx="7825952" cy="1647290"/>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a:endParaRPr lang="ja-JP" altLang="en-US" sz="2800">
              <a:solidFill>
                <a:srgbClr val="000000"/>
              </a:solidFill>
              <a:latin typeface="ヒラギノ角ゴ Pro W6" charset="-128"/>
              <a:ea typeface="ヒラギノ角ゴ Pro W6" charset="-128"/>
            </a:endParaRPr>
          </a:p>
        </p:txBody>
      </p:sp>
      <p:sp>
        <p:nvSpPr>
          <p:cNvPr id="3" name="タイトル 2"/>
          <p:cNvSpPr>
            <a:spLocks noGrp="1"/>
          </p:cNvSpPr>
          <p:nvPr>
            <p:ph type="title"/>
          </p:nvPr>
        </p:nvSpPr>
        <p:spPr/>
        <p:txBody>
          <a:bodyPr anchor="ctr" anchorCtr="1"/>
          <a:lstStyle/>
          <a:p>
            <a:r>
              <a:rPr kumimoji="1" lang="en-US" altLang="ja-JP" dirty="0" smtClean="0">
                <a:latin typeface="Arial" panose="020B0604020202020204" pitchFamily="34" charset="0"/>
                <a:cs typeface="Arial" panose="020B0604020202020204" pitchFamily="34" charset="0"/>
              </a:rPr>
              <a:t>Display of SPEDAS</a:t>
            </a:r>
            <a:r>
              <a:rPr lang="ja-JP" altLang="en-US" dirty="0">
                <a:latin typeface="Arial" panose="020B0604020202020204" pitchFamily="34" charset="0"/>
                <a:cs typeface="Arial" panose="020B0604020202020204" pitchFamily="34" charset="0"/>
              </a:rPr>
              <a:t> </a:t>
            </a:r>
            <a:r>
              <a:rPr lang="en-US" altLang="ja-JP" dirty="0" smtClean="0">
                <a:latin typeface="Arial" panose="020B0604020202020204" pitchFamily="34" charset="0"/>
                <a:cs typeface="Arial" panose="020B0604020202020204" pitchFamily="34" charset="0"/>
              </a:rPr>
              <a:t>commands</a:t>
            </a:r>
            <a:endParaRPr kumimoji="1" lang="ja-JP" altLang="en-US" dirty="0">
              <a:latin typeface="Arial" panose="020B0604020202020204" pitchFamily="34" charset="0"/>
              <a:cs typeface="Arial" panose="020B0604020202020204" pitchFamily="34" charset="0"/>
            </a:endParaRPr>
          </a:p>
        </p:txBody>
      </p:sp>
      <p:sp>
        <p:nvSpPr>
          <p:cNvPr id="5" name="スライド番号プレースホルダー 4"/>
          <p:cNvSpPr>
            <a:spLocks noGrp="1"/>
          </p:cNvSpPr>
          <p:nvPr>
            <p:ph type="sldNum" sz="quarter" idx="11"/>
          </p:nvPr>
        </p:nvSpPr>
        <p:spPr/>
        <p:txBody>
          <a:bodyPr/>
          <a:lstStyle/>
          <a:p>
            <a:pPr>
              <a:defRPr/>
            </a:pPr>
            <a:fld id="{86C2E42C-E727-CA4A-BBC1-684281922D98}" type="slidenum">
              <a:rPr lang="en-US" altLang="ja-JP" smtClean="0">
                <a:solidFill>
                  <a:srgbClr val="000000"/>
                </a:solidFill>
              </a:rPr>
              <a:pPr>
                <a:defRPr/>
              </a:pPr>
              <a:t>16</a:t>
            </a:fld>
            <a:endParaRPr lang="en-US" altLang="ja-JP" dirty="0">
              <a:solidFill>
                <a:srgbClr val="000000"/>
              </a:solidFill>
            </a:endParaRPr>
          </a:p>
        </p:txBody>
      </p:sp>
      <p:grpSp>
        <p:nvGrpSpPr>
          <p:cNvPr id="2" name="グループ化 1"/>
          <p:cNvGrpSpPr/>
          <p:nvPr/>
        </p:nvGrpSpPr>
        <p:grpSpPr>
          <a:xfrm>
            <a:off x="1763713" y="823953"/>
            <a:ext cx="6768727" cy="2165783"/>
            <a:chOff x="3059832" y="823953"/>
            <a:chExt cx="5472608" cy="2165783"/>
          </a:xfrm>
        </p:grpSpPr>
        <p:sp>
          <p:nvSpPr>
            <p:cNvPr id="10" name="テキスト ボックス 9"/>
            <p:cNvSpPr txBox="1"/>
            <p:nvPr/>
          </p:nvSpPr>
          <p:spPr>
            <a:xfrm>
              <a:off x="3059832" y="823953"/>
              <a:ext cx="5472608" cy="1452919"/>
            </a:xfrm>
            <a:prstGeom prst="rect">
              <a:avLst/>
            </a:prstGeom>
            <a:solidFill>
              <a:srgbClr val="FFFF66"/>
            </a:solidFill>
            <a:ln>
              <a:solidFill>
                <a:srgbClr val="FFC000"/>
              </a:solidFill>
            </a:ln>
          </p:spPr>
          <p:style>
            <a:lnRef idx="1">
              <a:schemeClr val="accent1"/>
            </a:lnRef>
            <a:fillRef idx="2">
              <a:schemeClr val="accent1"/>
            </a:fillRef>
            <a:effectRef idx="1">
              <a:schemeClr val="accent1"/>
            </a:effectRef>
            <a:fontRef idx="minor">
              <a:schemeClr val="dk1"/>
            </a:fontRef>
          </p:style>
          <p:txBody>
            <a:bodyPr vert="horz" wrap="square" lIns="90000" tIns="45720" rIns="91440" bIns="45720" rtlCol="0" anchor="ctr">
              <a:noAutofit/>
            </a:bodyPr>
            <a:lstStyle/>
            <a:p>
              <a:pPr indent="-342900" defTabSz="914400">
                <a:spcBef>
                  <a:spcPct val="20000"/>
                </a:spcBef>
              </a:pPr>
              <a:r>
                <a:rPr lang="en-US" altLang="ja-JP" sz="2000" kern="0" dirty="0" smtClean="0">
                  <a:solidFill>
                    <a:srgbClr val="000000"/>
                  </a:solidFill>
                  <a:latin typeface="メイリオ"/>
                  <a:cs typeface="Times New Roman" panose="02020603050405020304" pitchFamily="18" charset="0"/>
                </a:rPr>
                <a:t>SPEDAS commands used for creating QL plots are shown here.</a:t>
              </a:r>
            </a:p>
            <a:p>
              <a:pPr indent="-342900" defTabSz="914400">
                <a:spcBef>
                  <a:spcPct val="20000"/>
                </a:spcBef>
              </a:pPr>
              <a:r>
                <a:rPr lang="en-US" altLang="ja-JP" sz="2000" kern="0" dirty="0" smtClean="0">
                  <a:solidFill>
                    <a:srgbClr val="000000"/>
                  </a:solidFill>
                  <a:latin typeface="メイリオ"/>
                  <a:cs typeface="Times New Roman" panose="02020603050405020304" pitchFamily="18" charset="0"/>
                </a:rPr>
                <a:t>Users can </a:t>
              </a:r>
              <a:r>
                <a:rPr lang="en-US" altLang="ja-JP" sz="2000" kern="0" dirty="0" smtClean="0">
                  <a:solidFill>
                    <a:srgbClr val="FF0000"/>
                  </a:solidFill>
                  <a:latin typeface="メイリオ"/>
                  <a:cs typeface="Times New Roman" panose="02020603050405020304" pitchFamily="18" charset="0"/>
                </a:rPr>
                <a:t>Copy and Paste </a:t>
              </a:r>
              <a:r>
                <a:rPr lang="en-US" altLang="ja-JP" sz="2000" kern="0" dirty="0" smtClean="0">
                  <a:solidFill>
                    <a:srgbClr val="000000"/>
                  </a:solidFill>
                  <a:latin typeface="メイリオ"/>
                  <a:cs typeface="Times New Roman" panose="02020603050405020304" pitchFamily="18" charset="0"/>
                </a:rPr>
                <a:t>them onto the SPEDAS command line to load and plot the data.</a:t>
              </a:r>
              <a:endParaRPr lang="ja-JP" altLang="en-US" sz="2000" kern="0" dirty="0" smtClean="0">
                <a:solidFill>
                  <a:srgbClr val="000000"/>
                </a:solidFill>
                <a:latin typeface="メイリオ"/>
                <a:cs typeface="Times New Roman" panose="02020603050405020304" pitchFamily="18" charset="0"/>
              </a:endParaRPr>
            </a:p>
          </p:txBody>
        </p:sp>
        <p:sp>
          <p:nvSpPr>
            <p:cNvPr id="9" name="下矢印 8"/>
            <p:cNvSpPr/>
            <p:nvPr/>
          </p:nvSpPr>
          <p:spPr bwMode="auto">
            <a:xfrm rot="1880767">
              <a:off x="5297014" y="2321987"/>
              <a:ext cx="473943" cy="667749"/>
            </a:xfrm>
            <a:prstGeom prst="down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a:endParaRPr lang="ja-JP" altLang="en-US" sz="2800">
                <a:solidFill>
                  <a:srgbClr val="000000"/>
                </a:solidFill>
                <a:latin typeface="ヒラギノ角ゴ Pro W6" charset="-128"/>
                <a:ea typeface="ヒラギノ角ゴ Pro W6" charset="-128"/>
              </a:endParaRPr>
            </a:p>
          </p:txBody>
        </p:sp>
      </p:grpSp>
    </p:spTree>
    <p:extLst>
      <p:ext uri="{BB962C8B-B14F-4D97-AF65-F5344CB8AC3E}">
        <p14:creationId xmlns:p14="http://schemas.microsoft.com/office/powerpoint/2010/main" val="502871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5256" y="960167"/>
            <a:ext cx="4175440" cy="5658268"/>
          </a:xfrm>
          <a:prstGeom prst="rect">
            <a:avLst/>
          </a:prstGeom>
        </p:spPr>
      </p:pic>
      <p:pic>
        <p:nvPicPr>
          <p:cNvPr id="36867" name="図 10" descr="LoadData_window.PNG"/>
          <p:cNvPicPr>
            <a:picLocks noChangeAspect="1"/>
          </p:cNvPicPr>
          <p:nvPr/>
        </p:nvPicPr>
        <p:blipFill>
          <a:blip r:embed="rId3"/>
          <a:srcRect/>
          <a:stretch>
            <a:fillRect/>
          </a:stretch>
        </p:blipFill>
        <p:spPr bwMode="auto">
          <a:xfrm>
            <a:off x="151824" y="836712"/>
            <a:ext cx="4464336" cy="3096344"/>
          </a:xfrm>
          <a:prstGeom prst="rect">
            <a:avLst/>
          </a:prstGeom>
          <a:noFill/>
          <a:ln w="9525">
            <a:noFill/>
            <a:miter lim="800000"/>
            <a:headEnd/>
            <a:tailEnd/>
          </a:ln>
        </p:spPr>
      </p:pic>
      <p:pic>
        <p:nvPicPr>
          <p:cNvPr id="36868" name="図 9" descr="Main_window.PNG"/>
          <p:cNvPicPr>
            <a:picLocks noChangeAspect="1"/>
          </p:cNvPicPr>
          <p:nvPr/>
        </p:nvPicPr>
        <p:blipFill>
          <a:blip r:embed="rId4"/>
          <a:srcRect/>
          <a:stretch>
            <a:fillRect/>
          </a:stretch>
        </p:blipFill>
        <p:spPr bwMode="auto">
          <a:xfrm>
            <a:off x="1187624" y="842764"/>
            <a:ext cx="3348037" cy="3162300"/>
          </a:xfrm>
          <a:prstGeom prst="rect">
            <a:avLst/>
          </a:prstGeom>
          <a:noFill/>
          <a:ln w="9525">
            <a:noFill/>
            <a:miter lim="800000"/>
            <a:headEnd/>
            <a:tailEnd/>
          </a:ln>
        </p:spPr>
      </p:pic>
      <p:sp>
        <p:nvSpPr>
          <p:cNvPr id="36869" name="円形吹き出し 20"/>
          <p:cNvSpPr>
            <a:spLocks noChangeArrowheads="1"/>
          </p:cNvSpPr>
          <p:nvPr/>
        </p:nvSpPr>
        <p:spPr bwMode="auto">
          <a:xfrm>
            <a:off x="35496" y="1916832"/>
            <a:ext cx="2952328" cy="706737"/>
          </a:xfrm>
          <a:prstGeom prst="wedgeEllipseCallout">
            <a:avLst>
              <a:gd name="adj1" fmla="val 24949"/>
              <a:gd name="adj2" fmla="val 91606"/>
            </a:avLst>
          </a:prstGeom>
          <a:solidFill>
            <a:srgbClr val="CCFFFF"/>
          </a:solidFill>
          <a:ln w="9525" algn="ctr">
            <a:solidFill>
              <a:srgbClr val="000000"/>
            </a:solidFill>
            <a:round/>
            <a:headEnd/>
            <a:tailEnd/>
          </a:ln>
        </p:spPr>
        <p:txBody>
          <a:bodyPr tIns="0"/>
          <a:lstStyle/>
          <a:p>
            <a:pPr algn="ctr" defTabSz="914400"/>
            <a:r>
              <a:rPr lang="en-US" altLang="ja-JP" dirty="0" smtClean="0">
                <a:solidFill>
                  <a:srgbClr val="000000"/>
                </a:solidFill>
                <a:latin typeface="Arial" panose="020B0604020202020204" pitchFamily="34" charset="0"/>
                <a:ea typeface="ヒラギノ角ゴ Pro W6" pitchFamily="80" charset="-128"/>
                <a:cs typeface="Arial" panose="020B0604020202020204" pitchFamily="34" charset="0"/>
              </a:rPr>
              <a:t>Both CUI and GUI are available</a:t>
            </a:r>
            <a:endParaRPr lang="ja-JP" altLang="en-US" dirty="0">
              <a:solidFill>
                <a:srgbClr val="000000"/>
              </a:solidFill>
              <a:latin typeface="Arial" panose="020B0604020202020204" pitchFamily="34" charset="0"/>
              <a:ea typeface="ヒラギノ角ゴ Pro W6" pitchFamily="80" charset="-128"/>
              <a:cs typeface="Arial" panose="020B0604020202020204" pitchFamily="34" charset="0"/>
            </a:endParaRPr>
          </a:p>
        </p:txBody>
      </p:sp>
      <p:sp>
        <p:nvSpPr>
          <p:cNvPr id="18" name="テキスト ボックス 17"/>
          <p:cNvSpPr txBox="1"/>
          <p:nvPr/>
        </p:nvSpPr>
        <p:spPr>
          <a:xfrm>
            <a:off x="1547664" y="1412776"/>
            <a:ext cx="2520280" cy="584775"/>
          </a:xfrm>
          <a:prstGeom prst="rect">
            <a:avLst/>
          </a:prstGeom>
          <a:noFill/>
        </p:spPr>
        <p:txBody>
          <a:bodyPr wrap="square">
            <a:spAutoFit/>
          </a:bodyPr>
          <a:lstStyle/>
          <a:p>
            <a:pPr algn="r" defTabSz="914400"/>
            <a:r>
              <a:rPr lang="en-US" altLang="ja-JP" sz="1600" dirty="0" smtClean="0">
                <a:solidFill>
                  <a:srgbClr val="FFFFFF"/>
                </a:solidFill>
                <a:latin typeface="Arial" panose="020B0604020202020204" pitchFamily="34" charset="0"/>
                <a:cs typeface="Arial" panose="020B0604020202020204" pitchFamily="34" charset="0"/>
              </a:rPr>
              <a:t>Solar </a:t>
            </a:r>
            <a:r>
              <a:rPr lang="en-US" altLang="ja-JP" sz="1600" dirty="0">
                <a:solidFill>
                  <a:srgbClr val="FFFFFF"/>
                </a:solidFill>
                <a:latin typeface="Arial" panose="020B0604020202020204" pitchFamily="34" charset="0"/>
                <a:cs typeface="Arial" panose="020B0604020202020204" pitchFamily="34" charset="0"/>
              </a:rPr>
              <a:t>wide band spectral data in HF-band</a:t>
            </a:r>
            <a:endParaRPr lang="ja-JP" altLang="en-US" sz="1600" dirty="0">
              <a:solidFill>
                <a:srgbClr val="FFFFFF"/>
              </a:solidFill>
              <a:latin typeface="Arial" panose="020B0604020202020204" pitchFamily="34" charset="0"/>
              <a:cs typeface="Arial" panose="020B0604020202020204" pitchFamily="34" charset="0"/>
            </a:endParaRPr>
          </a:p>
        </p:txBody>
      </p:sp>
      <p:sp>
        <p:nvSpPr>
          <p:cNvPr id="19" name="テキスト ボックス 18"/>
          <p:cNvSpPr txBox="1"/>
          <p:nvPr/>
        </p:nvSpPr>
        <p:spPr>
          <a:xfrm>
            <a:off x="2243207" y="2565201"/>
            <a:ext cx="1289135" cy="307777"/>
          </a:xfrm>
          <a:prstGeom prst="rect">
            <a:avLst/>
          </a:prstGeom>
          <a:noFill/>
        </p:spPr>
        <p:txBody>
          <a:bodyPr wrap="none">
            <a:spAutoFit/>
          </a:bodyPr>
          <a:lstStyle/>
          <a:p>
            <a:pPr defTabSz="914400">
              <a:defRPr/>
            </a:pPr>
            <a:r>
              <a:rPr lang="en-US" altLang="ja-JP" sz="1400" dirty="0" smtClean="0">
                <a:solidFill>
                  <a:srgbClr val="000000"/>
                </a:solidFill>
                <a:latin typeface="Arial" panose="020B0604020202020204" pitchFamily="34" charset="0"/>
                <a:ea typeface="メイリオ"/>
                <a:cs typeface="Arial" panose="020B0604020202020204" pitchFamily="34" charset="0"/>
              </a:rPr>
              <a:t>Magnetic field</a:t>
            </a:r>
            <a:endParaRPr lang="ja-JP" altLang="en-US" sz="1400" dirty="0">
              <a:solidFill>
                <a:srgbClr val="000000"/>
              </a:solidFill>
              <a:latin typeface="Arial" panose="020B0604020202020204" pitchFamily="34" charset="0"/>
              <a:ea typeface="メイリオ"/>
              <a:cs typeface="Arial" panose="020B0604020202020204" pitchFamily="34" charset="0"/>
            </a:endParaRPr>
          </a:p>
        </p:txBody>
      </p:sp>
      <p:sp>
        <p:nvSpPr>
          <p:cNvPr id="36882" name="タイトル 2"/>
          <p:cNvSpPr>
            <a:spLocks/>
          </p:cNvSpPr>
          <p:nvPr/>
        </p:nvSpPr>
        <p:spPr bwMode="auto">
          <a:xfrm>
            <a:off x="1763713" y="228600"/>
            <a:ext cx="6999287" cy="533400"/>
          </a:xfrm>
          <a:prstGeom prst="rect">
            <a:avLst/>
          </a:prstGeom>
          <a:solidFill>
            <a:srgbClr val="000080"/>
          </a:solidFill>
          <a:ln w="9525">
            <a:noFill/>
            <a:miter lim="800000"/>
            <a:headEnd/>
            <a:tailEnd/>
          </a:ln>
        </p:spPr>
        <p:txBody>
          <a:bodyPr lIns="72000" tIns="54000" bIns="36000" anchor="b"/>
          <a:lstStyle/>
          <a:p>
            <a:pPr algn="ctr" defTabSz="914400"/>
            <a:r>
              <a:rPr lang="en-US" altLang="ja-JP" sz="2800" dirty="0" smtClean="0">
                <a:solidFill>
                  <a:srgbClr val="FFFFFF"/>
                </a:solidFill>
                <a:latin typeface="Arial" panose="020B0604020202020204" pitchFamily="34" charset="0"/>
                <a:ea typeface="メイリオ"/>
                <a:cs typeface="Arial" panose="020B0604020202020204" pitchFamily="34" charset="0"/>
              </a:rPr>
              <a:t>Examples of plots by using SPEDAS</a:t>
            </a:r>
            <a:endParaRPr lang="ja-JP" altLang="en-US" sz="2800" dirty="0">
              <a:solidFill>
                <a:srgbClr val="FFFFFF"/>
              </a:solidFill>
              <a:latin typeface="Arial" panose="020B0604020202020204" pitchFamily="34" charset="0"/>
              <a:ea typeface="メイリオ"/>
              <a:cs typeface="Arial" panose="020B0604020202020204" pitchFamily="34" charset="0"/>
            </a:endParaRPr>
          </a:p>
        </p:txBody>
      </p:sp>
      <p:pic>
        <p:nvPicPr>
          <p:cNvPr id="17" name="図 2" descr="smart3x3"/>
          <p:cNvPicPr>
            <a:picLocks noChangeAspect="1" noChangeArrowheads="1"/>
          </p:cNvPicPr>
          <p:nvPr/>
        </p:nvPicPr>
        <p:blipFill>
          <a:blip r:embed="rId5"/>
          <a:srcRect/>
          <a:stretch>
            <a:fillRect/>
          </a:stretch>
        </p:blipFill>
        <p:spPr bwMode="auto">
          <a:xfrm>
            <a:off x="1160029" y="3998331"/>
            <a:ext cx="2803761" cy="2803761"/>
          </a:xfrm>
          <a:prstGeom prst="rect">
            <a:avLst/>
          </a:prstGeom>
          <a:noFill/>
          <a:ln w="9525">
            <a:noFill/>
            <a:miter lim="800000"/>
            <a:headEnd/>
            <a:tailEnd/>
          </a:ln>
        </p:spPr>
      </p:pic>
      <p:sp>
        <p:nvSpPr>
          <p:cNvPr id="20" name="円形吹き出し 12"/>
          <p:cNvSpPr>
            <a:spLocks noChangeArrowheads="1"/>
          </p:cNvSpPr>
          <p:nvPr/>
        </p:nvSpPr>
        <p:spPr bwMode="auto">
          <a:xfrm>
            <a:off x="13830" y="4677306"/>
            <a:ext cx="2037889" cy="536833"/>
          </a:xfrm>
          <a:prstGeom prst="wedgeEllipseCallout">
            <a:avLst>
              <a:gd name="adj1" fmla="val 40199"/>
              <a:gd name="adj2" fmla="val 87250"/>
            </a:avLst>
          </a:prstGeom>
          <a:solidFill>
            <a:srgbClr val="CCFFFF"/>
          </a:solidFill>
          <a:ln w="9525" algn="ctr">
            <a:solidFill>
              <a:srgbClr val="000000"/>
            </a:solidFill>
            <a:round/>
            <a:headEnd/>
            <a:tailEnd/>
          </a:ln>
        </p:spPr>
        <p:txBody>
          <a:bodyPr/>
          <a:lstStyle/>
          <a:p>
            <a:pPr algn="ctr" defTabSz="914400"/>
            <a:r>
              <a:rPr lang="en-US" altLang="ja-JP" dirty="0" smtClean="0">
                <a:solidFill>
                  <a:srgbClr val="000000"/>
                </a:solidFill>
                <a:latin typeface="Arial" panose="020B0604020202020204" pitchFamily="34" charset="0"/>
                <a:ea typeface="ヒラギノ角ゴ Pro W6" pitchFamily="80" charset="-128"/>
                <a:cs typeface="Arial" panose="020B0604020202020204" pitchFamily="34" charset="0"/>
              </a:rPr>
              <a:t>2D display</a:t>
            </a:r>
            <a:endParaRPr lang="ja-JP" altLang="en-US" dirty="0">
              <a:solidFill>
                <a:srgbClr val="000000"/>
              </a:solidFill>
              <a:latin typeface="Arial" panose="020B0604020202020204" pitchFamily="34" charset="0"/>
              <a:ea typeface="ヒラギノ角ゴ Pro W6" pitchFamily="80" charset="-128"/>
              <a:cs typeface="Arial" panose="020B0604020202020204" pitchFamily="34" charset="0"/>
            </a:endParaRPr>
          </a:p>
        </p:txBody>
      </p:sp>
      <p:sp>
        <p:nvSpPr>
          <p:cNvPr id="29" name="テキスト ボックス 28"/>
          <p:cNvSpPr txBox="1"/>
          <p:nvPr/>
        </p:nvSpPr>
        <p:spPr>
          <a:xfrm>
            <a:off x="1083344" y="6021288"/>
            <a:ext cx="2880446" cy="584775"/>
          </a:xfrm>
          <a:prstGeom prst="rect">
            <a:avLst/>
          </a:prstGeom>
          <a:noFill/>
        </p:spPr>
        <p:txBody>
          <a:bodyPr wrap="square">
            <a:spAutoFit/>
          </a:bodyPr>
          <a:lstStyle/>
          <a:p>
            <a:pPr algn="ctr" defTabSz="914400"/>
            <a:r>
              <a:rPr lang="en-US" altLang="ja-JP" sz="1600" dirty="0" smtClean="0">
                <a:solidFill>
                  <a:srgbClr val="FFFFFF"/>
                </a:solidFill>
                <a:latin typeface="Arial" panose="020B0604020202020204" pitchFamily="34" charset="0"/>
                <a:cs typeface="Arial" panose="020B0604020202020204" pitchFamily="34" charset="0"/>
              </a:rPr>
              <a:t>Solar images taken by the SMART telescope</a:t>
            </a:r>
            <a:endParaRPr lang="ja-JP" altLang="en-US" sz="1600" dirty="0">
              <a:solidFill>
                <a:srgbClr val="FFFFFF"/>
              </a:solidFill>
              <a:latin typeface="Arial" panose="020B0604020202020204" pitchFamily="34" charset="0"/>
              <a:cs typeface="Arial" panose="020B0604020202020204" pitchFamily="34" charset="0"/>
            </a:endParaRPr>
          </a:p>
        </p:txBody>
      </p:sp>
      <p:sp>
        <p:nvSpPr>
          <p:cNvPr id="30" name="円形吹き出し 11"/>
          <p:cNvSpPr>
            <a:spLocks noChangeArrowheads="1"/>
          </p:cNvSpPr>
          <p:nvPr/>
        </p:nvSpPr>
        <p:spPr bwMode="auto">
          <a:xfrm>
            <a:off x="2762513" y="3877390"/>
            <a:ext cx="2632150" cy="1333453"/>
          </a:xfrm>
          <a:prstGeom prst="wedgeEllipseCallout">
            <a:avLst>
              <a:gd name="adj1" fmla="val 49273"/>
              <a:gd name="adj2" fmla="val 73093"/>
            </a:avLst>
          </a:prstGeom>
          <a:solidFill>
            <a:srgbClr val="CCFFFF"/>
          </a:solidFill>
          <a:ln w="9525" algn="ctr">
            <a:solidFill>
              <a:srgbClr val="000000"/>
            </a:solidFill>
            <a:round/>
            <a:headEnd/>
            <a:tailEnd/>
          </a:ln>
        </p:spPr>
        <p:txBody>
          <a:bodyPr tIns="0"/>
          <a:lstStyle/>
          <a:p>
            <a:pPr algn="ctr" defTabSz="914400"/>
            <a:r>
              <a:rPr lang="en-US" altLang="ja-JP" dirty="0" smtClean="0">
                <a:solidFill>
                  <a:srgbClr val="000000"/>
                </a:solidFill>
                <a:latin typeface="Arial" panose="020B0604020202020204" pitchFamily="34" charset="0"/>
                <a:ea typeface="ヒラギノ角ゴ Pro W6" pitchFamily="80" charset="-128"/>
                <a:cs typeface="Arial" panose="020B0604020202020204" pitchFamily="34" charset="0"/>
              </a:rPr>
              <a:t>Parallel display of various time-series data</a:t>
            </a:r>
            <a:endParaRPr lang="ja-JP" altLang="en-US" dirty="0">
              <a:solidFill>
                <a:srgbClr val="000000"/>
              </a:solidFill>
              <a:latin typeface="Arial" panose="020B0604020202020204" pitchFamily="34" charset="0"/>
              <a:ea typeface="ヒラギノ角ゴ Pro W6" pitchFamily="80" charset="-128"/>
              <a:cs typeface="Arial" panose="020B0604020202020204" pitchFamily="34" charset="0"/>
            </a:endParaRPr>
          </a:p>
        </p:txBody>
      </p:sp>
      <p:sp>
        <p:nvSpPr>
          <p:cNvPr id="3" name="日付プレースホルダー 2"/>
          <p:cNvSpPr>
            <a:spLocks noGrp="1"/>
          </p:cNvSpPr>
          <p:nvPr>
            <p:ph type="dt" sz="half" idx="11"/>
          </p:nvPr>
        </p:nvSpPr>
        <p:spPr/>
        <p:txBody>
          <a:bodyPr/>
          <a:lstStyle/>
          <a:p>
            <a:pPr>
              <a:defRPr/>
            </a:pPr>
            <a:r>
              <a:rPr lang="en-US" altLang="ja-JP" smtClean="0">
                <a:solidFill>
                  <a:srgbClr val="000000">
                    <a:tint val="75000"/>
                  </a:srgbClr>
                </a:solidFill>
              </a:rPr>
              <a:t>2016/5/23</a:t>
            </a:r>
            <a:endParaRPr lang="ja-JP" altLang="en-US" dirty="0">
              <a:solidFill>
                <a:srgbClr val="000000">
                  <a:tint val="75000"/>
                </a:srgbClr>
              </a:solidFill>
            </a:endParaRPr>
          </a:p>
        </p:txBody>
      </p:sp>
      <p:sp>
        <p:nvSpPr>
          <p:cNvPr id="4" name="フッター プレースホルダー 3"/>
          <p:cNvSpPr>
            <a:spLocks noGrp="1"/>
          </p:cNvSpPr>
          <p:nvPr>
            <p:ph type="ftr" sz="quarter" idx="12"/>
          </p:nvPr>
        </p:nvSpPr>
        <p:spPr/>
        <p:txBody>
          <a:bodyPr/>
          <a:lstStyle/>
          <a:p>
            <a:pPr>
              <a:defRPr/>
            </a:pPr>
            <a:r>
              <a:rPr lang="en-US" altLang="zh-CN" smtClean="0">
                <a:solidFill>
                  <a:srgbClr val="000000">
                    <a:tint val="75000"/>
                  </a:srgbClr>
                </a:solidFill>
              </a:rPr>
              <a:t>Japan Geoscience Union Meeting 2016</a:t>
            </a:r>
            <a:endParaRPr lang="ja-JP" altLang="en-US" dirty="0">
              <a:solidFill>
                <a:srgbClr val="000000">
                  <a:tint val="75000"/>
                </a:srgbClr>
              </a:solidFill>
            </a:endParaRPr>
          </a:p>
        </p:txBody>
      </p:sp>
      <p:sp>
        <p:nvSpPr>
          <p:cNvPr id="2" name="スライド番号プレースホルダー 1"/>
          <p:cNvSpPr>
            <a:spLocks noGrp="1"/>
          </p:cNvSpPr>
          <p:nvPr>
            <p:ph type="sldNum" sz="quarter" idx="10"/>
          </p:nvPr>
        </p:nvSpPr>
        <p:spPr/>
        <p:txBody>
          <a:bodyPr/>
          <a:lstStyle/>
          <a:p>
            <a:pPr>
              <a:defRPr/>
            </a:pPr>
            <a:fld id="{76F39A96-92E7-413B-AC47-C12B531C360B}" type="slidenum">
              <a:rPr lang="en-US" altLang="ja-JP" smtClean="0">
                <a:solidFill>
                  <a:srgbClr val="000000"/>
                </a:solidFill>
              </a:rPr>
              <a:pPr>
                <a:defRPr/>
              </a:pPr>
              <a:t>17</a:t>
            </a:fld>
            <a:endParaRPr lang="en-US" altLang="ja-JP" dirty="0">
              <a:solidFill>
                <a:srgbClr val="000000"/>
              </a:solidFill>
            </a:endParaRPr>
          </a:p>
        </p:txBody>
      </p:sp>
    </p:spTree>
    <p:extLst>
      <p:ext uri="{BB962C8B-B14F-4D97-AF65-F5344CB8AC3E}">
        <p14:creationId xmlns:p14="http://schemas.microsoft.com/office/powerpoint/2010/main" val="32618191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Collaboration with Science </a:t>
            </a:r>
            <a:r>
              <a:rPr lang="en-US" altLang="ja-JP" dirty="0"/>
              <a:t>M</a:t>
            </a:r>
            <a:r>
              <a:rPr kumimoji="1" lang="en-US" altLang="ja-JP" dirty="0" smtClean="0"/>
              <a:t>issions</a:t>
            </a:r>
            <a:endParaRPr kumimoji="1" lang="ja-JP" altLang="en-US" dirty="0"/>
          </a:p>
        </p:txBody>
      </p:sp>
      <p:sp>
        <p:nvSpPr>
          <p:cNvPr id="3" name="コンテンツ プレースホルダー 2"/>
          <p:cNvSpPr>
            <a:spLocks noGrp="1"/>
          </p:cNvSpPr>
          <p:nvPr>
            <p:ph idx="1"/>
          </p:nvPr>
        </p:nvSpPr>
        <p:spPr>
          <a:xfrm>
            <a:off x="520750" y="2071389"/>
            <a:ext cx="8242250" cy="4525963"/>
          </a:xfrm>
        </p:spPr>
        <p:txBody>
          <a:bodyPr/>
          <a:lstStyle/>
          <a:p>
            <a:r>
              <a:rPr kumimoji="1" lang="en-US" altLang="ja-JP" sz="2200" dirty="0" smtClean="0"/>
              <a:t>PWING (</a:t>
            </a:r>
            <a:r>
              <a:rPr lang="en-US" altLang="ja-JP" sz="2200" dirty="0"/>
              <a:t>Study of dynamical variation of </a:t>
            </a:r>
            <a:r>
              <a:rPr lang="en-US" altLang="ja-JP" sz="2200" dirty="0"/>
              <a:t>P</a:t>
            </a:r>
            <a:r>
              <a:rPr lang="en-US" altLang="ja-JP" sz="2200" dirty="0" smtClean="0"/>
              <a:t>articles </a:t>
            </a:r>
            <a:r>
              <a:rPr lang="en-US" altLang="ja-JP" sz="2200" dirty="0"/>
              <a:t>and </a:t>
            </a:r>
            <a:r>
              <a:rPr lang="en-US" altLang="ja-JP" sz="2200" dirty="0" smtClean="0"/>
              <a:t>Waves </a:t>
            </a:r>
            <a:r>
              <a:rPr lang="en-US" altLang="ja-JP" sz="2200" dirty="0"/>
              <a:t>in the </a:t>
            </a:r>
            <a:r>
              <a:rPr lang="en-US" altLang="ja-JP" sz="2200" dirty="0" err="1" smtClean="0"/>
              <a:t>IN</a:t>
            </a:r>
            <a:r>
              <a:rPr lang="en-US" altLang="ja-JP" sz="2200" dirty="0" err="1" smtClean="0"/>
              <a:t>ner</a:t>
            </a:r>
            <a:r>
              <a:rPr lang="en-US" altLang="ja-JP" sz="2200" dirty="0" smtClean="0"/>
              <a:t> </a:t>
            </a:r>
            <a:r>
              <a:rPr lang="en-US" altLang="ja-JP" sz="2200" dirty="0"/>
              <a:t>magnetosphere using </a:t>
            </a:r>
            <a:r>
              <a:rPr lang="en-US" altLang="ja-JP" sz="2200" dirty="0" smtClean="0"/>
              <a:t>Ground-based </a:t>
            </a:r>
            <a:r>
              <a:rPr lang="en-US" altLang="ja-JP" sz="2200" dirty="0"/>
              <a:t>network observations</a:t>
            </a:r>
            <a:r>
              <a:rPr kumimoji="1" lang="en-US" altLang="ja-JP" sz="2200" dirty="0" smtClean="0"/>
              <a:t>)</a:t>
            </a:r>
          </a:p>
          <a:p>
            <a:r>
              <a:rPr lang="en-US" altLang="ja-JP" sz="2200" dirty="0" smtClean="0"/>
              <a:t>Pulsating Aurora Project</a:t>
            </a:r>
            <a:endParaRPr kumimoji="1" lang="en-US" altLang="ja-JP" sz="2200" dirty="0" smtClean="0"/>
          </a:p>
          <a:p>
            <a:r>
              <a:rPr lang="en-US" altLang="ja-JP" sz="2200" dirty="0" smtClean="0"/>
              <a:t>ERG</a:t>
            </a:r>
            <a:r>
              <a:rPr lang="ja-JP" altLang="en-US" sz="2200" dirty="0"/>
              <a:t> </a:t>
            </a:r>
            <a:r>
              <a:rPr lang="en-US" altLang="ja-JP" sz="2200" dirty="0"/>
              <a:t>(Exploration of </a:t>
            </a:r>
            <a:r>
              <a:rPr lang="en-US" altLang="ja-JP" sz="2200" dirty="0" err="1"/>
              <a:t>energization</a:t>
            </a:r>
            <a:r>
              <a:rPr lang="en-US" altLang="ja-JP" sz="2200" dirty="0"/>
              <a:t> and Radiation in </a:t>
            </a:r>
            <a:r>
              <a:rPr lang="en-US" altLang="ja-JP" sz="2200" dirty="0" err="1"/>
              <a:t>Geospace</a:t>
            </a:r>
            <a:r>
              <a:rPr lang="en-US" altLang="ja-JP" sz="2200" dirty="0"/>
              <a:t> </a:t>
            </a:r>
            <a:r>
              <a:rPr lang="en-US" altLang="ja-JP" sz="2200" dirty="0" smtClean="0"/>
              <a:t>)</a:t>
            </a:r>
          </a:p>
          <a:p>
            <a:r>
              <a:rPr lang="en-US" altLang="ja-JP" sz="2200" dirty="0" smtClean="0"/>
              <a:t>EISCAT (European Incoherent </a:t>
            </a:r>
            <a:r>
              <a:rPr lang="en-US" altLang="ja-JP" sz="2200" dirty="0" err="1" smtClean="0"/>
              <a:t>SCATter</a:t>
            </a:r>
            <a:r>
              <a:rPr lang="en-US" altLang="ja-JP" sz="2200" dirty="0" smtClean="0"/>
              <a:t> radar)</a:t>
            </a:r>
            <a:endParaRPr lang="en-US" altLang="ja-JP" sz="2200" dirty="0"/>
          </a:p>
          <a:p>
            <a:r>
              <a:rPr lang="en-US" altLang="ja-JP" sz="2200" dirty="0" err="1" smtClean="0"/>
              <a:t>SuperDARN</a:t>
            </a:r>
            <a:r>
              <a:rPr lang="en-US" altLang="ja-JP" sz="2200" dirty="0"/>
              <a:t> (Super Dual Auroral Radar Network)</a:t>
            </a:r>
            <a:endParaRPr kumimoji="1" lang="en-US" altLang="ja-JP" sz="2200" dirty="0" smtClean="0"/>
          </a:p>
          <a:p>
            <a:r>
              <a:rPr lang="en-US" altLang="ja-JP" sz="2200" dirty="0" err="1" smtClean="0"/>
              <a:t>VarSITI</a:t>
            </a:r>
            <a:r>
              <a:rPr lang="en-US" altLang="ja-JP" sz="2200" dirty="0"/>
              <a:t> (Variability of the Sun and Its Terrestrial Impact)</a:t>
            </a:r>
            <a:endParaRPr lang="en-US" altLang="ja-JP" sz="2200" dirty="0" smtClean="0"/>
          </a:p>
          <a:p>
            <a:r>
              <a:rPr lang="en-US" altLang="ja-JP" sz="2200" dirty="0"/>
              <a:t>PSTEP (Project for Solar-Terrestrial Environment </a:t>
            </a:r>
            <a:r>
              <a:rPr lang="en-US" altLang="ja-JP" sz="2200" dirty="0" smtClean="0"/>
              <a:t>Prediction</a:t>
            </a:r>
            <a:r>
              <a:rPr lang="en-US" altLang="ja-JP" sz="2200" dirty="0" smtClean="0"/>
              <a:t>)</a:t>
            </a:r>
          </a:p>
          <a:p>
            <a:r>
              <a:rPr lang="en-US" altLang="ja-JP" sz="2200" dirty="0"/>
              <a:t>e</a:t>
            </a:r>
            <a:r>
              <a:rPr lang="en-US" altLang="ja-JP" sz="2200" dirty="0" smtClean="0"/>
              <a:t>tc.</a:t>
            </a:r>
            <a:endParaRPr lang="en-US" altLang="ja-JP" sz="2200" dirty="0" smtClean="0"/>
          </a:p>
        </p:txBody>
      </p:sp>
      <p:sp>
        <p:nvSpPr>
          <p:cNvPr id="4" name="スライド番号プレースホルダー 3"/>
          <p:cNvSpPr>
            <a:spLocks noGrp="1"/>
          </p:cNvSpPr>
          <p:nvPr>
            <p:ph type="sldNum" sz="quarter" idx="10"/>
          </p:nvPr>
        </p:nvSpPr>
        <p:spPr/>
        <p:txBody>
          <a:bodyPr/>
          <a:lstStyle/>
          <a:p>
            <a:fld id="{842B9256-9710-CE4B-B841-410F9918DD84}" type="slidenum">
              <a:rPr lang="en-US" altLang="ja-JP" smtClean="0">
                <a:solidFill>
                  <a:srgbClr val="000000"/>
                </a:solidFill>
              </a:rPr>
              <a:pPr/>
              <a:t>18</a:t>
            </a:fld>
            <a:endParaRPr lang="en-US" altLang="ja-JP">
              <a:solidFill>
                <a:srgbClr val="000000"/>
              </a:solidFill>
            </a:endParaRPr>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4162" y="1080291"/>
            <a:ext cx="674520" cy="642247"/>
          </a:xfrm>
          <a:prstGeom prst="rect">
            <a:avLst/>
          </a:prstGeom>
        </p:spPr>
      </p:pic>
      <p:pic>
        <p:nvPicPr>
          <p:cNvPr id="6" name="図 5"/>
          <p:cNvPicPr>
            <a:picLocks noChangeAspect="1"/>
          </p:cNvPicPr>
          <p:nvPr/>
        </p:nvPicPr>
        <p:blipFill>
          <a:blip r:embed="rId3"/>
          <a:stretch>
            <a:fillRect/>
          </a:stretch>
        </p:blipFill>
        <p:spPr>
          <a:xfrm>
            <a:off x="932420" y="1080291"/>
            <a:ext cx="745344" cy="692525"/>
          </a:xfrm>
          <a:prstGeom prst="rect">
            <a:avLst/>
          </a:prstGeom>
        </p:spPr>
      </p:pic>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5080" y="1080291"/>
            <a:ext cx="614100" cy="640800"/>
          </a:xfrm>
          <a:prstGeom prst="rect">
            <a:avLst/>
          </a:prstGeom>
        </p:spPr>
      </p:pic>
      <p:pic>
        <p:nvPicPr>
          <p:cNvPr id="8" name="図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25578" y="1080291"/>
            <a:ext cx="652778" cy="640800"/>
          </a:xfrm>
          <a:prstGeom prst="rect">
            <a:avLst/>
          </a:prstGeom>
        </p:spPr>
      </p:pic>
      <p:pic>
        <p:nvPicPr>
          <p:cNvPr id="9" name="図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4948" y="1126720"/>
            <a:ext cx="514716" cy="522000"/>
          </a:xfrm>
          <a:prstGeom prst="rect">
            <a:avLst/>
          </a:prstGeom>
        </p:spPr>
      </p:pic>
      <p:grpSp>
        <p:nvGrpSpPr>
          <p:cNvPr id="10" name="グループ化 9"/>
          <p:cNvGrpSpPr/>
          <p:nvPr/>
        </p:nvGrpSpPr>
        <p:grpSpPr>
          <a:xfrm>
            <a:off x="3964754" y="1084487"/>
            <a:ext cx="856098" cy="636578"/>
            <a:chOff x="4989079" y="5981201"/>
            <a:chExt cx="789048" cy="549684"/>
          </a:xfrm>
        </p:grpSpPr>
        <p:pic>
          <p:nvPicPr>
            <p:cNvPr id="11" name="図 10"/>
            <p:cNvPicPr>
              <a:picLocks noChangeAspect="1"/>
            </p:cNvPicPr>
            <p:nvPr/>
          </p:nvPicPr>
          <p:blipFill rotWithShape="1">
            <a:blip r:embed="rId7">
              <a:extLst>
                <a:ext uri="{28A0092B-C50C-407E-A947-70E740481C1C}">
                  <a14:useLocalDpi xmlns:a14="http://schemas.microsoft.com/office/drawing/2010/main" val="0"/>
                </a:ext>
              </a:extLst>
            </a:blip>
            <a:srcRect r="65593"/>
            <a:stretch/>
          </p:blipFill>
          <p:spPr>
            <a:xfrm>
              <a:off x="4989079" y="5981201"/>
              <a:ext cx="788326" cy="471327"/>
            </a:xfrm>
            <a:prstGeom prst="rect">
              <a:avLst/>
            </a:prstGeom>
          </p:spPr>
        </p:pic>
        <p:sp>
          <p:nvSpPr>
            <p:cNvPr id="12" name="テキスト ボックス 11"/>
            <p:cNvSpPr txBox="1"/>
            <p:nvPr/>
          </p:nvSpPr>
          <p:spPr bwMode="auto">
            <a:xfrm>
              <a:off x="4989727" y="6423163"/>
              <a:ext cx="788400" cy="107722"/>
            </a:xfrm>
            <a:prstGeom prst="rect">
              <a:avLst/>
            </a:prstGeom>
            <a:solidFill>
              <a:schemeClr val="tx1"/>
            </a:solidFill>
            <a:ln w="9525">
              <a:noFill/>
              <a:miter lim="800000"/>
              <a:headEnd/>
              <a:tailEnd/>
            </a:ln>
            <a:effectLst/>
          </p:spPr>
          <p:txBody>
            <a:bodyPr wrap="square" lIns="0" tIns="0" rIns="0" bIns="0" rtlCol="0" anchor="ctr" anchorCtr="0">
              <a:prstTxWarp prst="textNoShape">
                <a:avLst/>
              </a:prstTxWarp>
              <a:spAutoFit/>
            </a:bodyPr>
            <a:lstStyle/>
            <a:p>
              <a:pPr algn="ctr">
                <a:spcBef>
                  <a:spcPct val="50000"/>
                </a:spcBef>
              </a:pPr>
              <a:r>
                <a:rPr lang="en-US" altLang="ja-JP" sz="700" i="1" dirty="0" smtClean="0">
                  <a:solidFill>
                    <a:schemeClr val="bg1">
                      <a:lumMod val="85000"/>
                    </a:schemeClr>
                  </a:solidFill>
                  <a:latin typeface="Swis721 BT" panose="020B0504020202020204" pitchFamily="34" charset="0"/>
                  <a:ea typeface="HGPｺﾞｼｯｸE" panose="020B0900000000000000" pitchFamily="50" charset="-128"/>
                </a:rPr>
                <a:t>Science Center</a:t>
              </a:r>
              <a:endParaRPr kumimoji="1" lang="ja-JP" altLang="en-US" sz="700" i="1" dirty="0" smtClean="0">
                <a:solidFill>
                  <a:schemeClr val="bg1">
                    <a:lumMod val="85000"/>
                  </a:schemeClr>
                </a:solidFill>
                <a:latin typeface="Swis721 BT" panose="020B0504020202020204" pitchFamily="34" charset="0"/>
                <a:ea typeface="HGPｺﾞｼｯｸE" panose="020B0900000000000000" pitchFamily="50" charset="-128"/>
              </a:endParaRPr>
            </a:p>
          </p:txBody>
        </p:sp>
      </p:grpSp>
      <p:pic>
        <p:nvPicPr>
          <p:cNvPr id="13" name="図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10350" y="1139691"/>
            <a:ext cx="505973" cy="522000"/>
          </a:xfrm>
          <a:prstGeom prst="rect">
            <a:avLst/>
          </a:prstGeom>
        </p:spPr>
      </p:pic>
      <p:pic>
        <p:nvPicPr>
          <p:cNvPr id="28" name="図 2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81202" y="1173676"/>
            <a:ext cx="1863206" cy="404582"/>
          </a:xfrm>
          <a:prstGeom prst="rect">
            <a:avLst/>
          </a:prstGeom>
        </p:spPr>
      </p:pic>
    </p:spTree>
    <p:extLst>
      <p:ext uri="{BB962C8B-B14F-4D97-AF65-F5344CB8AC3E}">
        <p14:creationId xmlns:p14="http://schemas.microsoft.com/office/powerpoint/2010/main" val="27443372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1763713" y="228600"/>
            <a:ext cx="7151687" cy="533400"/>
          </a:xfrm>
        </p:spPr>
        <p:txBody>
          <a:bodyPr/>
          <a:lstStyle/>
          <a:p>
            <a:r>
              <a:rPr kumimoji="1" lang="en-US" altLang="ja-JP" dirty="0" smtClean="0"/>
              <a:t>Example of collaboration with science missions</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solidFill>
                  <a:srgbClr val="000000">
                    <a:tint val="75000"/>
                  </a:srgbClr>
                </a:solidFill>
              </a:rPr>
              <a:t>2017/03/01</a:t>
            </a:r>
            <a:endParaRPr lang="ja-JP" altLang="en-US" dirty="0">
              <a:solidFill>
                <a:srgbClr val="000000">
                  <a:tint val="75000"/>
                </a:srgbClr>
              </a:solidFill>
            </a:endParaRPr>
          </a:p>
        </p:txBody>
      </p:sp>
      <p:sp>
        <p:nvSpPr>
          <p:cNvPr id="5" name="スライド番号プレースホルダー 4"/>
          <p:cNvSpPr>
            <a:spLocks noGrp="1"/>
          </p:cNvSpPr>
          <p:nvPr>
            <p:ph type="sldNum" sz="quarter" idx="4294967295"/>
          </p:nvPr>
        </p:nvSpPr>
        <p:spPr>
          <a:xfrm>
            <a:off x="7933456" y="6389538"/>
            <a:ext cx="887016" cy="304800"/>
          </a:xfrm>
          <a:prstGeom prst="rect">
            <a:avLst/>
          </a:prstGeom>
        </p:spPr>
        <p:txBody>
          <a:bodyPr/>
          <a:lstStyle/>
          <a:p>
            <a:pPr>
              <a:defRPr/>
            </a:pPr>
            <a:fld id="{86C2E42C-E727-CA4A-BBC1-684281922D98}" type="slidenum">
              <a:rPr lang="en-US" altLang="ja-JP" smtClean="0">
                <a:solidFill>
                  <a:srgbClr val="000000"/>
                </a:solidFill>
              </a:rPr>
              <a:pPr>
                <a:defRPr/>
              </a:pPr>
              <a:t>19</a:t>
            </a:fld>
            <a:endParaRPr lang="en-US" altLang="ja-JP" dirty="0">
              <a:solidFill>
                <a:srgbClr val="000000"/>
              </a:solidFill>
            </a:endParaRPr>
          </a:p>
        </p:txBody>
      </p:sp>
      <p:sp>
        <p:nvSpPr>
          <p:cNvPr id="6" name="フッター プレースホルダー 5"/>
          <p:cNvSpPr>
            <a:spLocks noGrp="1"/>
          </p:cNvSpPr>
          <p:nvPr>
            <p:ph type="ftr" sz="quarter" idx="4294967295"/>
          </p:nvPr>
        </p:nvSpPr>
        <p:spPr>
          <a:xfrm>
            <a:off x="1763713" y="6309320"/>
            <a:ext cx="6120655" cy="365125"/>
          </a:xfrm>
          <a:prstGeom prst="rect">
            <a:avLst/>
          </a:prstGeom>
        </p:spPr>
        <p:txBody>
          <a:bodyPr/>
          <a:lstStyle/>
          <a:p>
            <a:r>
              <a:rPr lang="ja-JP" altLang="en-US" smtClean="0">
                <a:solidFill>
                  <a:srgbClr val="000000">
                    <a:tint val="75000"/>
                  </a:srgbClr>
                </a:solidFill>
              </a:rPr>
              <a:t>第</a:t>
            </a:r>
            <a:r>
              <a:rPr lang="en-US" altLang="ja-JP" smtClean="0">
                <a:solidFill>
                  <a:srgbClr val="000000">
                    <a:tint val="75000"/>
                  </a:srgbClr>
                </a:solidFill>
              </a:rPr>
              <a:t>4</a:t>
            </a:r>
            <a:r>
              <a:rPr lang="ja-JP" altLang="en-US" smtClean="0">
                <a:solidFill>
                  <a:srgbClr val="000000">
                    <a:tint val="75000"/>
                  </a:srgbClr>
                </a:solidFill>
              </a:rPr>
              <a:t>回オープンサイエンスデータ推進ワークショップ</a:t>
            </a:r>
            <a:endParaRPr lang="ja-JP" altLang="en-US" dirty="0">
              <a:solidFill>
                <a:srgbClr val="000000">
                  <a:tint val="75000"/>
                </a:srgbClr>
              </a:solidFill>
            </a:endParaRPr>
          </a:p>
        </p:txBody>
      </p:sp>
      <p:pic>
        <p:nvPicPr>
          <p:cNvPr id="9" name="コンテンツ プレースホルダー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9647" y="1483148"/>
            <a:ext cx="7560840" cy="5211190"/>
          </a:xfrm>
          <a:ln>
            <a:solidFill>
              <a:schemeClr val="tx1"/>
            </a:solidFill>
          </a:ln>
        </p:spPr>
      </p:pic>
      <p:sp>
        <p:nvSpPr>
          <p:cNvPr id="10" name="正方形/長方形 9"/>
          <p:cNvSpPr/>
          <p:nvPr/>
        </p:nvSpPr>
        <p:spPr>
          <a:xfrm>
            <a:off x="4067944" y="841660"/>
            <a:ext cx="3329758" cy="461665"/>
          </a:xfrm>
          <a:prstGeom prst="rect">
            <a:avLst/>
          </a:prstGeom>
        </p:spPr>
        <p:txBody>
          <a:bodyPr wrap="none">
            <a:spAutoFit/>
          </a:bodyPr>
          <a:lstStyle/>
          <a:p>
            <a:r>
              <a:rPr lang="ja-JP" altLang="en-US" sz="2400" i="1" dirty="0">
                <a:solidFill>
                  <a:srgbClr val="0000FF"/>
                </a:solidFill>
                <a:latin typeface="Times New Roman" panose="02020603050405020304" pitchFamily="18" charset="0"/>
                <a:cs typeface="Times New Roman" panose="02020603050405020304" pitchFamily="18" charset="0"/>
              </a:rPr>
              <a:t>http://search.iugonet.org</a:t>
            </a:r>
          </a:p>
        </p:txBody>
      </p:sp>
      <p:sp>
        <p:nvSpPr>
          <p:cNvPr id="11" name="正方形/長方形 10"/>
          <p:cNvSpPr/>
          <p:nvPr/>
        </p:nvSpPr>
        <p:spPr>
          <a:xfrm>
            <a:off x="683568" y="854049"/>
            <a:ext cx="2691378" cy="461665"/>
          </a:xfrm>
          <a:prstGeom prst="rect">
            <a:avLst/>
          </a:prstGeom>
        </p:spPr>
        <p:txBody>
          <a:bodyPr wrap="none">
            <a:spAutoFit/>
          </a:bodyPr>
          <a:lstStyle/>
          <a:p>
            <a:r>
              <a:rPr lang="en-US" altLang="ja-JP" sz="2400" b="1" dirty="0" smtClean="0"/>
              <a:t>IUGONET Type-A</a:t>
            </a:r>
            <a:endParaRPr lang="ja-JP" altLang="en-US" sz="2400" b="1" dirty="0"/>
          </a:p>
        </p:txBody>
      </p:sp>
      <p:sp>
        <p:nvSpPr>
          <p:cNvPr id="2" name="角丸四角形 1"/>
          <p:cNvSpPr/>
          <p:nvPr/>
        </p:nvSpPr>
        <p:spPr bwMode="auto">
          <a:xfrm>
            <a:off x="971600" y="5157192"/>
            <a:ext cx="7200800" cy="1296144"/>
          </a:xfrm>
          <a:prstGeom prst="roundRect">
            <a:avLst/>
          </a:prstGeom>
          <a:noFill/>
          <a:ln w="38100">
            <a:solidFill>
              <a:srgbClr val="FF0000"/>
            </a:solidFill>
            <a:round/>
            <a:headEnd/>
            <a:tailEnd/>
          </a:ln>
        </p:spPr>
        <p:txBody>
          <a:bodyPr wrap="none" rtlCol="0" anchor="ctr"/>
          <a:lstStyle/>
          <a:p>
            <a:pPr algn="ctr"/>
            <a:endParaRPr kumimoji="1" lang="ja-JP" altLang="en-US" dirty="0"/>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3863" y="1660377"/>
            <a:ext cx="7611537" cy="5058481"/>
          </a:xfrm>
          <a:prstGeom prst="rect">
            <a:avLst/>
          </a:prstGeom>
          <a:ln w="28575">
            <a:solidFill>
              <a:schemeClr val="tx1"/>
            </a:solidFill>
          </a:ln>
        </p:spPr>
      </p:pic>
    </p:spTree>
    <p:extLst>
      <p:ext uri="{BB962C8B-B14F-4D97-AF65-F5344CB8AC3E}">
        <p14:creationId xmlns:p14="http://schemas.microsoft.com/office/powerpoint/2010/main" val="967499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457200" y="1135285"/>
            <a:ext cx="8229600" cy="4813995"/>
          </a:xfrm>
        </p:spPr>
        <p:txBody>
          <a:bodyPr/>
          <a:lstStyle/>
          <a:p>
            <a:pPr marL="457200" indent="-457200">
              <a:buFont typeface="+mj-lt"/>
              <a:buAutoNum type="arabicPeriod"/>
            </a:pPr>
            <a:r>
              <a:rPr lang="en-US" altLang="ja-JP" dirty="0" smtClean="0">
                <a:latin typeface="Arial" panose="020B0604020202020204" pitchFamily="34" charset="0"/>
                <a:cs typeface="Arial" panose="020B0604020202020204" pitchFamily="34" charset="0"/>
              </a:rPr>
              <a:t>UDAS (</a:t>
            </a:r>
            <a:r>
              <a:rPr lang="en-US" altLang="ja-JP" dirty="0" err="1" smtClean="0">
                <a:latin typeface="Arial" panose="020B0604020202020204" pitchFamily="34" charset="0"/>
                <a:cs typeface="Arial" panose="020B0604020202020204" pitchFamily="34" charset="0"/>
              </a:rPr>
              <a:t>iUgonet</a:t>
            </a:r>
            <a:r>
              <a:rPr lang="en-US" altLang="ja-JP" dirty="0" smtClean="0">
                <a:latin typeface="Arial" panose="020B0604020202020204" pitchFamily="34" charset="0"/>
                <a:cs typeface="Arial" panose="020B0604020202020204" pitchFamily="34" charset="0"/>
              </a:rPr>
              <a:t> Data Analysis Software)</a:t>
            </a:r>
          </a:p>
          <a:p>
            <a:pPr lvl="1">
              <a:buFont typeface="Wingdings" panose="05000000000000000000" pitchFamily="2" charset="2"/>
              <a:buChar char="Ø"/>
            </a:pPr>
            <a:r>
              <a:rPr lang="en-US" altLang="ja-JP" dirty="0" smtClean="0">
                <a:latin typeface="Arial" panose="020B0604020202020204" pitchFamily="34" charset="0"/>
                <a:cs typeface="Arial" panose="020B0604020202020204" pitchFamily="34" charset="0"/>
              </a:rPr>
              <a:t>A plugin software for </a:t>
            </a:r>
            <a:r>
              <a:rPr lang="en-US" altLang="ja-JP" dirty="0" smtClean="0">
                <a:latin typeface="Arial" panose="020B0604020202020204" pitchFamily="34" charset="0"/>
                <a:cs typeface="Arial" panose="020B0604020202020204" pitchFamily="34" charset="0"/>
              </a:rPr>
              <a:t>SPEDAS </a:t>
            </a:r>
            <a:r>
              <a:rPr lang="en-US" altLang="ja-JP" dirty="0" smtClean="0">
                <a:latin typeface="Arial" panose="020B0604020202020204" pitchFamily="34" charset="0"/>
                <a:cs typeface="Arial" panose="020B0604020202020204" pitchFamily="34" charset="0"/>
              </a:rPr>
              <a:t>(Space </a:t>
            </a:r>
            <a:r>
              <a:rPr lang="en-US" altLang="ja-JP" dirty="0">
                <a:latin typeface="Arial" panose="020B0604020202020204" pitchFamily="34" charset="0"/>
                <a:cs typeface="Arial" panose="020B0604020202020204" pitchFamily="34" charset="0"/>
              </a:rPr>
              <a:t>Physics Environment Data Analysis </a:t>
            </a:r>
            <a:r>
              <a:rPr lang="en-US" altLang="ja-JP" dirty="0" smtClean="0">
                <a:latin typeface="Arial" panose="020B0604020202020204" pitchFamily="34" charset="0"/>
                <a:cs typeface="Arial" panose="020B0604020202020204" pitchFamily="34" charset="0"/>
              </a:rPr>
              <a:t>Software</a:t>
            </a:r>
            <a:r>
              <a:rPr lang="en-US" altLang="ja-JP" dirty="0" smtClean="0">
                <a:latin typeface="Arial" panose="020B0604020202020204" pitchFamily="34" charset="0"/>
                <a:cs typeface="Arial" panose="020B0604020202020204" pitchFamily="34" charset="0"/>
              </a:rPr>
              <a:t>), which is Grass-roots analysis </a:t>
            </a:r>
            <a:r>
              <a:rPr lang="en-US" altLang="ja-JP" dirty="0" smtClean="0">
                <a:latin typeface="Arial" panose="020B0604020202020204" pitchFamily="34" charset="0"/>
                <a:cs typeface="Arial" panose="020B0604020202020204" pitchFamily="34" charset="0"/>
              </a:rPr>
              <a:t>software for </a:t>
            </a:r>
            <a:r>
              <a:rPr lang="en-US" altLang="ja-JP" dirty="0" smtClean="0">
                <a:latin typeface="Arial" panose="020B0604020202020204" pitchFamily="34" charset="0"/>
                <a:cs typeface="Arial" panose="020B0604020202020204" pitchFamily="34" charset="0"/>
              </a:rPr>
              <a:t>space physics data.</a:t>
            </a:r>
            <a:endParaRPr lang="en-US" altLang="ja-JP" dirty="0" smtClean="0">
              <a:latin typeface="Arial" panose="020B0604020202020204" pitchFamily="34" charset="0"/>
              <a:cs typeface="Arial" panose="020B0604020202020204" pitchFamily="34" charset="0"/>
            </a:endParaRPr>
          </a:p>
          <a:p>
            <a:pPr marL="457200" indent="-457200">
              <a:buFont typeface="+mj-lt"/>
              <a:buAutoNum type="arabicPeriod"/>
            </a:pPr>
            <a:endParaRPr kumimoji="1" lang="en-US" altLang="ja-JP" dirty="0">
              <a:latin typeface="Arial" panose="020B0604020202020204" pitchFamily="34" charset="0"/>
              <a:cs typeface="Arial" panose="020B0604020202020204" pitchFamily="34" charset="0"/>
            </a:endParaRPr>
          </a:p>
          <a:p>
            <a:pPr marL="457200" indent="-457200">
              <a:buFont typeface="+mj-lt"/>
              <a:buAutoNum type="arabicPeriod"/>
            </a:pPr>
            <a:r>
              <a:rPr lang="en-US" altLang="ja-JP" dirty="0">
                <a:latin typeface="Arial" panose="020B0604020202020204" pitchFamily="34" charset="0"/>
                <a:cs typeface="Arial" panose="020B0604020202020204" pitchFamily="34" charset="0"/>
              </a:rPr>
              <a:t>IUGONET </a:t>
            </a:r>
            <a:r>
              <a:rPr lang="en-US" altLang="ja-JP" dirty="0" smtClean="0">
                <a:latin typeface="Arial" panose="020B0604020202020204" pitchFamily="34" charset="0"/>
                <a:cs typeface="Arial" panose="020B0604020202020204" pitchFamily="34" charset="0"/>
              </a:rPr>
              <a:t>Type-A: </a:t>
            </a:r>
          </a:p>
          <a:p>
            <a:pPr lvl="1">
              <a:buFont typeface="Wingdings" panose="05000000000000000000" pitchFamily="2" charset="2"/>
              <a:buChar char="Ø"/>
            </a:pPr>
            <a:r>
              <a:rPr lang="en-US" altLang="ja-JP" dirty="0" smtClean="0">
                <a:latin typeface="Arial" panose="020B0604020202020204" pitchFamily="34" charset="0"/>
                <a:cs typeface="Arial" panose="020B0604020202020204" pitchFamily="34" charset="0"/>
              </a:rPr>
              <a:t>One-stop web service to search data, show metadata and QL plots, find interesting events, interactively examine the data, and lead users to more detailed analysis by using </a:t>
            </a:r>
            <a:r>
              <a:rPr lang="en-US" altLang="ja-JP" dirty="0" smtClean="0">
                <a:latin typeface="Arial" panose="020B0604020202020204" pitchFamily="34" charset="0"/>
                <a:cs typeface="Arial" panose="020B0604020202020204" pitchFamily="34" charset="0"/>
              </a:rPr>
              <a:t>SPEDAS/UDAS.</a:t>
            </a:r>
            <a:endParaRPr lang="en-US" altLang="ja-JP" dirty="0" smtClean="0">
              <a:latin typeface="Arial" panose="020B0604020202020204" pitchFamily="34" charset="0"/>
              <a:cs typeface="Arial" panose="020B0604020202020204" pitchFamily="34" charset="0"/>
            </a:endParaRPr>
          </a:p>
          <a:p>
            <a:pPr marL="457200" indent="-457200">
              <a:buFont typeface="+mj-lt"/>
              <a:buAutoNum type="arabicPeriod"/>
            </a:pPr>
            <a:endParaRPr lang="en-US" altLang="ja-JP" dirty="0">
              <a:latin typeface="Arial" panose="020B0604020202020204" pitchFamily="34" charset="0"/>
              <a:cs typeface="Arial" panose="020B0604020202020204" pitchFamily="34" charset="0"/>
            </a:endParaRPr>
          </a:p>
          <a:p>
            <a:pPr marL="457200" indent="-457200">
              <a:buFont typeface="+mj-lt"/>
              <a:buAutoNum type="arabicPeriod"/>
            </a:pPr>
            <a:endParaRPr lang="en-US" altLang="ja-JP" dirty="0" smtClean="0">
              <a:latin typeface="Arial" panose="020B0604020202020204" pitchFamily="34" charset="0"/>
              <a:cs typeface="Arial" panose="020B0604020202020204" pitchFamily="34" charset="0"/>
            </a:endParaRPr>
          </a:p>
          <a:p>
            <a:pPr marL="457200" indent="-457200">
              <a:buFont typeface="+mj-lt"/>
              <a:buAutoNum type="arabicPeriod"/>
            </a:pPr>
            <a:r>
              <a:rPr lang="en-US" altLang="ja-JP" dirty="0" smtClean="0">
                <a:latin typeface="Arial" panose="020B0604020202020204" pitchFamily="34" charset="0"/>
                <a:cs typeface="Arial" panose="020B0604020202020204" pitchFamily="34" charset="0"/>
              </a:rPr>
              <a:t>IUGONET </a:t>
            </a:r>
            <a:r>
              <a:rPr lang="en-US" altLang="ja-JP" dirty="0" smtClean="0">
                <a:latin typeface="Arial" panose="020B0604020202020204" pitchFamily="34" charset="0"/>
                <a:cs typeface="Arial" panose="020B0604020202020204" pitchFamily="34" charset="0"/>
              </a:rPr>
              <a:t>Universal Web Application </a:t>
            </a:r>
            <a:r>
              <a:rPr lang="en-US" altLang="ja-JP" dirty="0" smtClean="0">
                <a:latin typeface="Arial" panose="020B0604020202020204" pitchFamily="34" charset="0"/>
                <a:cs typeface="Arial" panose="020B0604020202020204" pitchFamily="34" charset="0"/>
              </a:rPr>
              <a:t>Framework</a:t>
            </a:r>
            <a:r>
              <a:rPr lang="ja-JP" altLang="en-US" dirty="0" smtClean="0">
                <a:latin typeface="Arial" panose="020B0604020202020204" pitchFamily="34" charset="0"/>
                <a:cs typeface="Arial" panose="020B0604020202020204" pitchFamily="34" charset="0"/>
              </a:rPr>
              <a:t>（仮）</a:t>
            </a:r>
            <a:endParaRPr lang="en-US" altLang="ja-JP" dirty="0" smtClean="0">
              <a:latin typeface="Arial" panose="020B0604020202020204" pitchFamily="34" charset="0"/>
              <a:cs typeface="Arial" panose="020B0604020202020204" pitchFamily="34" charset="0"/>
            </a:endParaRPr>
          </a:p>
          <a:p>
            <a:pPr marL="457200" indent="-457200">
              <a:buFont typeface="+mj-lt"/>
              <a:buAutoNum type="arabicPeriod"/>
            </a:pPr>
            <a:endParaRPr lang="en-US" altLang="ja-JP" dirty="0" smtClean="0">
              <a:latin typeface="Arial" panose="020B0604020202020204" pitchFamily="34" charset="0"/>
              <a:cs typeface="Arial" panose="020B0604020202020204" pitchFamily="34" charset="0"/>
            </a:endParaRPr>
          </a:p>
          <a:p>
            <a:pPr marL="457200" indent="-457200">
              <a:buFont typeface="+mj-lt"/>
              <a:buAutoNum type="arabicPeriod"/>
            </a:pPr>
            <a:endParaRPr lang="en-US" altLang="ja-JP" dirty="0">
              <a:latin typeface="Arial" panose="020B0604020202020204" pitchFamily="34" charset="0"/>
              <a:cs typeface="Arial" panose="020B0604020202020204" pitchFamily="34" charset="0"/>
            </a:endParaRPr>
          </a:p>
          <a:p>
            <a:pPr marL="457200" indent="-457200">
              <a:buFont typeface="+mj-lt"/>
              <a:buAutoNum type="arabicPeriod"/>
            </a:pPr>
            <a:endParaRPr lang="en-US" altLang="ja-JP" dirty="0" smtClean="0">
              <a:latin typeface="Arial" panose="020B0604020202020204" pitchFamily="34" charset="0"/>
              <a:cs typeface="Arial" panose="020B0604020202020204" pitchFamily="34" charset="0"/>
            </a:endParaRPr>
          </a:p>
          <a:p>
            <a:pPr marL="457200" indent="-457200">
              <a:buFont typeface="+mj-lt"/>
              <a:buAutoNum type="arabicPeriod"/>
            </a:pPr>
            <a:endParaRPr kumimoji="1" lang="en-US" altLang="ja-JP" dirty="0">
              <a:latin typeface="Arial" panose="020B0604020202020204" pitchFamily="34" charset="0"/>
              <a:cs typeface="Arial" panose="020B0604020202020204" pitchFamily="34" charset="0"/>
            </a:endParaRPr>
          </a:p>
          <a:p>
            <a:pPr marL="457200" indent="-457200">
              <a:buFont typeface="+mj-lt"/>
              <a:buAutoNum type="arabicPeriod"/>
            </a:pPr>
            <a:endParaRPr kumimoji="1" lang="ja-JP" altLang="en-US" dirty="0">
              <a:latin typeface="Arial" panose="020B0604020202020204" pitchFamily="34" charset="0"/>
              <a:cs typeface="Arial" panose="020B0604020202020204" pitchFamily="34" charset="0"/>
            </a:endParaRPr>
          </a:p>
        </p:txBody>
      </p:sp>
      <p:sp>
        <p:nvSpPr>
          <p:cNvPr id="3" name="タイトル 2"/>
          <p:cNvSpPr>
            <a:spLocks noGrp="1"/>
          </p:cNvSpPr>
          <p:nvPr>
            <p:ph type="title"/>
          </p:nvPr>
        </p:nvSpPr>
        <p:spPr/>
        <p:txBody>
          <a:bodyPr/>
          <a:lstStyle/>
          <a:p>
            <a:r>
              <a:rPr kumimoji="1" lang="en-US" altLang="ja-JP" dirty="0" smtClean="0">
                <a:latin typeface="Arial" panose="020B0604020202020204" pitchFamily="34" charset="0"/>
                <a:cs typeface="Arial" panose="020B0604020202020204" pitchFamily="34" charset="0"/>
              </a:rPr>
              <a:t>IUGONET products</a:t>
            </a:r>
            <a:endParaRPr kumimoji="1" lang="ja-JP" altLang="en-US" dirty="0">
              <a:latin typeface="Arial" panose="020B0604020202020204" pitchFamily="34" charset="0"/>
              <a:cs typeface="Arial" panose="020B0604020202020204" pitchFamily="34" charset="0"/>
            </a:endParaRPr>
          </a:p>
        </p:txBody>
      </p:sp>
      <p:sp>
        <p:nvSpPr>
          <p:cNvPr id="4" name="スライド番号プレースホルダー 3"/>
          <p:cNvSpPr>
            <a:spLocks noGrp="1"/>
          </p:cNvSpPr>
          <p:nvPr>
            <p:ph type="sldNum" sz="quarter" idx="10"/>
          </p:nvPr>
        </p:nvSpPr>
        <p:spPr/>
        <p:txBody>
          <a:bodyPr/>
          <a:lstStyle/>
          <a:p>
            <a:pPr>
              <a:defRPr/>
            </a:pPr>
            <a:fld id="{42C55141-39A0-4B6D-A83F-6FFA60EBB54C}" type="slidenum">
              <a:rPr lang="en-US" altLang="ja-JP" smtClean="0">
                <a:solidFill>
                  <a:srgbClr val="000000"/>
                </a:solidFill>
              </a:rPr>
              <a:pPr>
                <a:defRPr/>
              </a:pPr>
              <a:t>2</a:t>
            </a:fld>
            <a:endParaRPr lang="en-US" altLang="ja-JP" dirty="0">
              <a:solidFill>
                <a:srgbClr val="000000"/>
              </a:solidFill>
            </a:endParaRPr>
          </a:p>
        </p:txBody>
      </p:sp>
      <p:sp>
        <p:nvSpPr>
          <p:cNvPr id="5" name="日付プレースホルダー 4"/>
          <p:cNvSpPr>
            <a:spLocks noGrp="1"/>
          </p:cNvSpPr>
          <p:nvPr>
            <p:ph type="dt" sz="half" idx="11"/>
          </p:nvPr>
        </p:nvSpPr>
        <p:spPr/>
        <p:txBody>
          <a:bodyPr/>
          <a:lstStyle/>
          <a:p>
            <a:pPr>
              <a:defRPr/>
            </a:pPr>
            <a:r>
              <a:rPr lang="en-US" altLang="ja-JP" smtClean="0">
                <a:solidFill>
                  <a:srgbClr val="000000">
                    <a:tint val="75000"/>
                  </a:srgbClr>
                </a:solidFill>
              </a:rPr>
              <a:t>2017/03/01</a:t>
            </a:r>
            <a:endParaRPr lang="ja-JP" altLang="en-US" dirty="0">
              <a:solidFill>
                <a:srgbClr val="000000">
                  <a:tint val="75000"/>
                </a:srgbClr>
              </a:solidFill>
            </a:endParaRPr>
          </a:p>
        </p:txBody>
      </p:sp>
      <p:sp>
        <p:nvSpPr>
          <p:cNvPr id="6" name="フッター プレースホルダー 5"/>
          <p:cNvSpPr>
            <a:spLocks noGrp="1"/>
          </p:cNvSpPr>
          <p:nvPr>
            <p:ph type="ftr" sz="quarter" idx="12"/>
          </p:nvPr>
        </p:nvSpPr>
        <p:spPr/>
        <p:txBody>
          <a:bodyPr/>
          <a:lstStyle/>
          <a:p>
            <a:pPr>
              <a:defRPr/>
            </a:pPr>
            <a:r>
              <a:rPr lang="ja-JP" altLang="en-US" smtClean="0">
                <a:solidFill>
                  <a:srgbClr val="000000">
                    <a:tint val="75000"/>
                  </a:srgbClr>
                </a:solidFill>
              </a:rPr>
              <a:t>第</a:t>
            </a:r>
            <a:r>
              <a:rPr lang="en-US" altLang="ja-JP" smtClean="0">
                <a:solidFill>
                  <a:srgbClr val="000000">
                    <a:tint val="75000"/>
                  </a:srgbClr>
                </a:solidFill>
              </a:rPr>
              <a:t>4</a:t>
            </a:r>
            <a:r>
              <a:rPr lang="ja-JP" altLang="en-US" smtClean="0">
                <a:solidFill>
                  <a:srgbClr val="000000">
                    <a:tint val="75000"/>
                  </a:srgbClr>
                </a:solidFill>
              </a:rPr>
              <a:t>回オープンサイエンスデータ推進ワークショップ</a:t>
            </a:r>
            <a:endParaRPr lang="ja-JP" altLang="en-US" dirty="0">
              <a:solidFill>
                <a:srgbClr val="000000">
                  <a:tint val="75000"/>
                </a:srgbClr>
              </a:solidFill>
            </a:endParaRPr>
          </a:p>
        </p:txBody>
      </p:sp>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1995" y="2348880"/>
            <a:ext cx="1904762" cy="685714"/>
          </a:xfrm>
          <a:prstGeom prst="rect">
            <a:avLst/>
          </a:prstGeom>
        </p:spPr>
      </p:pic>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5704" y="4437112"/>
            <a:ext cx="1800752" cy="764605"/>
          </a:xfrm>
          <a:prstGeom prst="rect">
            <a:avLst/>
          </a:prstGeom>
        </p:spPr>
      </p:pic>
    </p:spTree>
    <p:extLst>
      <p:ext uri="{BB962C8B-B14F-4D97-AF65-F5344CB8AC3E}">
        <p14:creationId xmlns:p14="http://schemas.microsoft.com/office/powerpoint/2010/main" val="1758452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arial" panose="020B0604020202020204" pitchFamily="34" charset="0"/>
              </a:rPr>
              <a:t>太陽地球系結合過程の研究基盤形成</a:t>
            </a:r>
            <a:endParaRPr kumimoji="1" lang="ja-JP" altLang="en-US" dirty="0"/>
          </a:p>
        </p:txBody>
      </p:sp>
      <p:pic>
        <p:nvPicPr>
          <p:cNvPr id="5" name="コンテンツ プレースホルダー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1563576"/>
            <a:ext cx="7821116" cy="5239953"/>
          </a:xfrm>
        </p:spPr>
      </p:pic>
      <p:sp>
        <p:nvSpPr>
          <p:cNvPr id="4" name="スライド番号プレースホルダー 3"/>
          <p:cNvSpPr>
            <a:spLocks noGrp="1"/>
          </p:cNvSpPr>
          <p:nvPr>
            <p:ph type="sldNum" sz="quarter" idx="10"/>
          </p:nvPr>
        </p:nvSpPr>
        <p:spPr/>
        <p:txBody>
          <a:bodyPr/>
          <a:lstStyle/>
          <a:p>
            <a:fld id="{842B9256-9710-CE4B-B841-410F9918DD84}" type="slidenum">
              <a:rPr lang="en-US" altLang="ja-JP" smtClean="0">
                <a:solidFill>
                  <a:srgbClr val="000000"/>
                </a:solidFill>
              </a:rPr>
              <a:pPr/>
              <a:t>20</a:t>
            </a:fld>
            <a:endParaRPr lang="en-US" altLang="ja-JP">
              <a:solidFill>
                <a:srgbClr val="000000"/>
              </a:solidFill>
            </a:endParaRPr>
          </a:p>
        </p:txBody>
      </p:sp>
      <p:sp>
        <p:nvSpPr>
          <p:cNvPr id="6" name="正方形/長方形 5"/>
          <p:cNvSpPr/>
          <p:nvPr/>
        </p:nvSpPr>
        <p:spPr>
          <a:xfrm>
            <a:off x="827583" y="836712"/>
            <a:ext cx="7935417" cy="646331"/>
          </a:xfrm>
          <a:prstGeom prst="rect">
            <a:avLst/>
          </a:prstGeom>
        </p:spPr>
        <p:txBody>
          <a:bodyPr wrap="square">
            <a:spAutoFit/>
          </a:bodyPr>
          <a:lstStyle/>
          <a:p>
            <a:r>
              <a:rPr lang="ja-JP" altLang="en-US" dirty="0" smtClean="0">
                <a:latin typeface="arial" panose="020B0604020202020204" pitchFamily="34" charset="0"/>
              </a:rPr>
              <a:t>マスタープラン</a:t>
            </a:r>
            <a:r>
              <a:rPr lang="en-US" altLang="ja-JP" dirty="0" smtClean="0">
                <a:latin typeface="arial" panose="020B0604020202020204" pitchFamily="34" charset="0"/>
              </a:rPr>
              <a:t>2014</a:t>
            </a:r>
            <a:r>
              <a:rPr lang="ja-JP" altLang="en-US" dirty="0" smtClean="0">
                <a:latin typeface="arial" panose="020B0604020202020204" pitchFamily="34" charset="0"/>
              </a:rPr>
              <a:t>「太陽</a:t>
            </a:r>
            <a:r>
              <a:rPr lang="ja-JP" altLang="en-US" dirty="0">
                <a:latin typeface="arial" panose="020B0604020202020204" pitchFamily="34" charset="0"/>
              </a:rPr>
              <a:t>地球系結合過程の研究基盤</a:t>
            </a:r>
            <a:r>
              <a:rPr lang="ja-JP" altLang="en-US" dirty="0" smtClean="0">
                <a:latin typeface="arial" panose="020B0604020202020204" pitchFamily="34" charset="0"/>
              </a:rPr>
              <a:t>形成」</a:t>
            </a:r>
            <a:endParaRPr lang="en-US" altLang="ja-JP" dirty="0" smtClean="0">
              <a:latin typeface="arial" panose="020B0604020202020204" pitchFamily="34" charset="0"/>
            </a:endParaRPr>
          </a:p>
          <a:p>
            <a:r>
              <a:rPr lang="en-US" altLang="ja-JP" dirty="0" smtClean="0">
                <a:latin typeface="arial" panose="020B0604020202020204" pitchFamily="34" charset="0"/>
              </a:rPr>
              <a:t>(Study of Coupling Processes in the Solar-Terrestrial System)</a:t>
            </a:r>
            <a:endParaRPr lang="ja-JP" altLang="en-US" dirty="0"/>
          </a:p>
        </p:txBody>
      </p:sp>
      <p:sp>
        <p:nvSpPr>
          <p:cNvPr id="3" name="円/楕円 2"/>
          <p:cNvSpPr/>
          <p:nvPr/>
        </p:nvSpPr>
        <p:spPr bwMode="auto">
          <a:xfrm>
            <a:off x="6084168" y="5085184"/>
            <a:ext cx="2088232" cy="576064"/>
          </a:xfrm>
          <a:prstGeom prst="ellipse">
            <a:avLst/>
          </a:prstGeom>
          <a:noFill/>
          <a:ln w="57150">
            <a:solidFill>
              <a:srgbClr val="FF0000"/>
            </a:solidFill>
            <a:round/>
            <a:headEnd/>
            <a:tailEnd/>
          </a:ln>
        </p:spPr>
        <p:txBody>
          <a:bodyPr wrap="none" rtlCol="0" anchor="ctr"/>
          <a:lstStyle/>
          <a:p>
            <a:pPr algn="ctr"/>
            <a:endParaRPr kumimoji="1" lang="ja-JP" altLang="en-US" dirty="0"/>
          </a:p>
        </p:txBody>
      </p:sp>
    </p:spTree>
    <p:extLst>
      <p:ext uri="{BB962C8B-B14F-4D97-AF65-F5344CB8AC3E}">
        <p14:creationId xmlns:p14="http://schemas.microsoft.com/office/powerpoint/2010/main" val="3771470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solidFill>
            <a:srgbClr val="000080"/>
          </a:solidFill>
        </p:spPr>
        <p:txBody>
          <a:bodyPr anchor="ctr" anchorCtr="0"/>
          <a:lstStyle/>
          <a:p>
            <a:r>
              <a:rPr kumimoji="1" lang="en-US" altLang="ja-JP" dirty="0" smtClean="0">
                <a:latin typeface="Arial" panose="020B0604020202020204" pitchFamily="34" charset="0"/>
                <a:cs typeface="Arial" panose="020B0604020202020204" pitchFamily="34" charset="0"/>
              </a:rPr>
              <a:t>International</a:t>
            </a:r>
            <a:r>
              <a:rPr kumimoji="1" lang="ja-JP" altLang="en-US" dirty="0" smtClean="0">
                <a:latin typeface="Arial" panose="020B0604020202020204" pitchFamily="34" charset="0"/>
                <a:cs typeface="Arial" panose="020B0604020202020204" pitchFamily="34" charset="0"/>
              </a:rPr>
              <a:t> </a:t>
            </a:r>
            <a:r>
              <a:rPr kumimoji="1" lang="en-US" altLang="ja-JP" dirty="0" smtClean="0">
                <a:latin typeface="Arial" panose="020B0604020202020204" pitchFamily="34" charset="0"/>
                <a:cs typeface="Arial" panose="020B0604020202020204" pitchFamily="34" charset="0"/>
              </a:rPr>
              <a:t>collaboration</a:t>
            </a:r>
            <a:endParaRPr kumimoji="1" lang="ja-JP" altLang="en-US" dirty="0">
              <a:latin typeface="Arial" panose="020B0604020202020204" pitchFamily="34" charset="0"/>
              <a:cs typeface="Arial" panose="020B0604020202020204" pitchFamily="34" charset="0"/>
            </a:endParaRPr>
          </a:p>
        </p:txBody>
      </p:sp>
      <p:sp>
        <p:nvSpPr>
          <p:cNvPr id="4" name="フッター プレースホルダー 3"/>
          <p:cNvSpPr>
            <a:spLocks noGrp="1"/>
          </p:cNvSpPr>
          <p:nvPr>
            <p:ph type="ftr" sz="quarter" idx="12"/>
          </p:nvPr>
        </p:nvSpPr>
        <p:spPr/>
        <p:txBody>
          <a:bodyPr/>
          <a:lstStyle/>
          <a:p>
            <a:r>
              <a:rPr lang="en-US" altLang="zh-CN" smtClean="0">
                <a:solidFill>
                  <a:srgbClr val="000000">
                    <a:tint val="75000"/>
                  </a:srgbClr>
                </a:solidFill>
              </a:rPr>
              <a:t>Japan Geoscience Union Meeting 2016</a:t>
            </a:r>
            <a:endParaRPr lang="ja-JP" altLang="en-US" dirty="0">
              <a:solidFill>
                <a:srgbClr val="000000">
                  <a:tint val="75000"/>
                </a:srgbClr>
              </a:solidFill>
            </a:endParaRP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528" y="2996952"/>
            <a:ext cx="9165712" cy="3029606"/>
          </a:xfrm>
          <a:prstGeom prst="rect">
            <a:avLst/>
          </a:prstGeom>
        </p:spPr>
      </p:pic>
      <p:sp>
        <p:nvSpPr>
          <p:cNvPr id="8" name="正方形/長方形 7"/>
          <p:cNvSpPr/>
          <p:nvPr/>
        </p:nvSpPr>
        <p:spPr>
          <a:xfrm>
            <a:off x="107503" y="2412177"/>
            <a:ext cx="2934847" cy="584775"/>
          </a:xfrm>
          <a:prstGeom prst="rect">
            <a:avLst/>
          </a:prstGeom>
        </p:spPr>
        <p:txBody>
          <a:bodyPr wrap="square">
            <a:spAutoFit/>
          </a:bodyPr>
          <a:lstStyle/>
          <a:p>
            <a:r>
              <a:rPr lang="en-US" altLang="ja-JP" sz="1600" b="1" dirty="0" smtClean="0">
                <a:solidFill>
                  <a:srgbClr val="0066CC"/>
                </a:solidFill>
                <a:latin typeface="Arial" panose="020B0604020202020204" pitchFamily="34" charset="0"/>
                <a:cs typeface="Arial" panose="020B0604020202020204" pitchFamily="34" charset="0"/>
              </a:rPr>
              <a:t>NASA/Virtual Observatory (VMO, VHO, VWO,…) </a:t>
            </a:r>
            <a:endParaRPr lang="ja-JP" altLang="en-US" sz="1600" b="1" dirty="0">
              <a:solidFill>
                <a:srgbClr val="0066CC"/>
              </a:solidFill>
              <a:latin typeface="Arial" panose="020B0604020202020204" pitchFamily="34" charset="0"/>
              <a:cs typeface="Arial" panose="020B0604020202020204" pitchFamily="34" charset="0"/>
            </a:endParaRPr>
          </a:p>
        </p:txBody>
      </p:sp>
      <p:pic>
        <p:nvPicPr>
          <p:cNvPr id="11" name="図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9385" y="2050740"/>
            <a:ext cx="198596" cy="532597"/>
          </a:xfrm>
          <a:prstGeom prst="rect">
            <a:avLst/>
          </a:prstGeom>
        </p:spPr>
      </p:pic>
      <p:sp>
        <p:nvSpPr>
          <p:cNvPr id="12" name="左右矢印 11"/>
          <p:cNvSpPr/>
          <p:nvPr/>
        </p:nvSpPr>
        <p:spPr bwMode="auto">
          <a:xfrm rot="18336251">
            <a:off x="4866587" y="2484437"/>
            <a:ext cx="721469" cy="261610"/>
          </a:xfrm>
          <a:prstGeom prst="leftRightArrow">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a:endParaRPr lang="ja-JP" altLang="en-US" sz="2800">
              <a:solidFill>
                <a:srgbClr val="000000"/>
              </a:solidFill>
              <a:latin typeface="ヒラギノ角ゴ Pro W6" charset="-128"/>
              <a:ea typeface="ヒラギノ角ゴ Pro W6" charset="-128"/>
            </a:endParaRPr>
          </a:p>
        </p:txBody>
      </p:sp>
      <p:sp>
        <p:nvSpPr>
          <p:cNvPr id="14" name="正方形/長方形 13"/>
          <p:cNvSpPr/>
          <p:nvPr/>
        </p:nvSpPr>
        <p:spPr>
          <a:xfrm>
            <a:off x="362711" y="838782"/>
            <a:ext cx="3151659" cy="1077218"/>
          </a:xfrm>
          <a:prstGeom prst="rect">
            <a:avLst/>
          </a:prstGeom>
        </p:spPr>
        <p:txBody>
          <a:bodyPr wrap="square">
            <a:spAutoFit/>
          </a:bodyPr>
          <a:lstStyle/>
          <a:p>
            <a:r>
              <a:rPr lang="en-US" altLang="ja-JP" sz="1600" dirty="0" smtClean="0">
                <a:solidFill>
                  <a:srgbClr val="000000"/>
                </a:solidFill>
                <a:latin typeface="Arial" panose="020B0604020202020204" pitchFamily="34" charset="0"/>
                <a:cs typeface="Arial" panose="020B0604020202020204" pitchFamily="34" charset="0"/>
              </a:rPr>
              <a:t>The other institutes and universities in the Japanese STP community (JAXA, Hokkaido Univ., Kanazawa Univ., …)</a:t>
            </a:r>
            <a:endParaRPr lang="ja-JP" altLang="en-US" sz="1600" dirty="0">
              <a:solidFill>
                <a:srgbClr val="000000"/>
              </a:solidFill>
              <a:latin typeface="Arial" panose="020B0604020202020204" pitchFamily="34" charset="0"/>
              <a:cs typeface="Arial" panose="020B0604020202020204" pitchFamily="34" charset="0"/>
            </a:endParaRPr>
          </a:p>
        </p:txBody>
      </p:sp>
      <p:pic>
        <p:nvPicPr>
          <p:cNvPr id="15" name="図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8053" y="1803815"/>
            <a:ext cx="198596" cy="532597"/>
          </a:xfrm>
          <a:prstGeom prst="rect">
            <a:avLst/>
          </a:prstGeom>
        </p:spPr>
      </p:pic>
      <p:sp>
        <p:nvSpPr>
          <p:cNvPr id="16" name="左右矢印 15"/>
          <p:cNvSpPr/>
          <p:nvPr/>
        </p:nvSpPr>
        <p:spPr bwMode="auto">
          <a:xfrm rot="3263749" flipH="1">
            <a:off x="3320129" y="2426242"/>
            <a:ext cx="721469" cy="261610"/>
          </a:xfrm>
          <a:prstGeom prst="leftRightArrow">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a:endParaRPr lang="ja-JP" altLang="en-US" sz="2800">
              <a:solidFill>
                <a:srgbClr val="000000"/>
              </a:solidFill>
              <a:latin typeface="ヒラギノ角ゴ Pro W6" charset="-128"/>
              <a:ea typeface="ヒラギノ角ゴ Pro W6" charset="-128"/>
            </a:endParaRPr>
          </a:p>
        </p:txBody>
      </p:sp>
      <p:sp>
        <p:nvSpPr>
          <p:cNvPr id="17" name="正方形/長方形 16"/>
          <p:cNvSpPr/>
          <p:nvPr/>
        </p:nvSpPr>
        <p:spPr>
          <a:xfrm>
            <a:off x="5916304" y="2032255"/>
            <a:ext cx="2691586" cy="584775"/>
          </a:xfrm>
          <a:prstGeom prst="rect">
            <a:avLst/>
          </a:prstGeom>
        </p:spPr>
        <p:txBody>
          <a:bodyPr wrap="square">
            <a:spAutoFit/>
          </a:bodyPr>
          <a:lstStyle/>
          <a:p>
            <a:r>
              <a:rPr lang="en-US" altLang="ja-JP" sz="1600" b="1" dirty="0" smtClean="0">
                <a:solidFill>
                  <a:srgbClr val="000000"/>
                </a:solidFill>
                <a:latin typeface="Arial" panose="020B0604020202020204" pitchFamily="34" charset="0"/>
                <a:cs typeface="Arial" panose="020B0604020202020204" pitchFamily="34" charset="0"/>
              </a:rPr>
              <a:t>STP community in the countries of Asia/Africa</a:t>
            </a:r>
            <a:endParaRPr lang="ja-JP" altLang="en-US" sz="1600" b="1" dirty="0">
              <a:solidFill>
                <a:srgbClr val="000000"/>
              </a:solidFill>
              <a:latin typeface="Arial" panose="020B0604020202020204" pitchFamily="34" charset="0"/>
              <a:cs typeface="Arial" panose="020B0604020202020204" pitchFamily="34" charset="0"/>
            </a:endParaRPr>
          </a:p>
        </p:txBody>
      </p:sp>
      <p:sp>
        <p:nvSpPr>
          <p:cNvPr id="19" name="正方形/長方形 18"/>
          <p:cNvSpPr/>
          <p:nvPr/>
        </p:nvSpPr>
        <p:spPr>
          <a:xfrm>
            <a:off x="4737954" y="1176447"/>
            <a:ext cx="1611466" cy="830997"/>
          </a:xfrm>
          <a:prstGeom prst="rect">
            <a:avLst/>
          </a:prstGeom>
        </p:spPr>
        <p:txBody>
          <a:bodyPr wrap="square">
            <a:spAutoFit/>
          </a:bodyPr>
          <a:lstStyle/>
          <a:p>
            <a:r>
              <a:rPr lang="en-US" altLang="ja-JP" sz="1600" dirty="0" smtClean="0">
                <a:solidFill>
                  <a:srgbClr val="000000"/>
                </a:solidFill>
                <a:latin typeface="Arial" panose="020B0604020202020204" pitchFamily="34" charset="0"/>
                <a:cs typeface="Arial" panose="020B0604020202020204" pitchFamily="34" charset="0"/>
              </a:rPr>
              <a:t>Japanese Geoscience Group</a:t>
            </a:r>
            <a:endParaRPr lang="ja-JP" altLang="en-US" sz="1600" dirty="0">
              <a:solidFill>
                <a:srgbClr val="000000"/>
              </a:solidFill>
              <a:latin typeface="Arial" panose="020B0604020202020204" pitchFamily="34" charset="0"/>
              <a:cs typeface="Arial" panose="020B0604020202020204" pitchFamily="34" charset="0"/>
            </a:endParaRPr>
          </a:p>
        </p:txBody>
      </p:sp>
      <p:sp>
        <p:nvSpPr>
          <p:cNvPr id="22" name="左右矢印 21"/>
          <p:cNvSpPr/>
          <p:nvPr/>
        </p:nvSpPr>
        <p:spPr bwMode="auto">
          <a:xfrm rot="16200000">
            <a:off x="4089447" y="2280670"/>
            <a:ext cx="721469" cy="261610"/>
          </a:xfrm>
          <a:prstGeom prst="leftRightArrow">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a:endParaRPr lang="ja-JP" altLang="en-US" sz="2800">
              <a:solidFill>
                <a:srgbClr val="000000"/>
              </a:solidFill>
              <a:latin typeface="ヒラギノ角ゴ Pro W6" charset="-128"/>
              <a:ea typeface="ヒラギノ角ゴ Pro W6" charset="-128"/>
            </a:endParaRPr>
          </a:p>
        </p:txBody>
      </p:sp>
      <p:pic>
        <p:nvPicPr>
          <p:cNvPr id="24" name="図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0171" y="1365838"/>
            <a:ext cx="198596" cy="532597"/>
          </a:xfrm>
          <a:prstGeom prst="rect">
            <a:avLst/>
          </a:prstGeom>
        </p:spPr>
      </p:pic>
      <p:sp>
        <p:nvSpPr>
          <p:cNvPr id="2" name="日付プレースホルダー 1"/>
          <p:cNvSpPr>
            <a:spLocks noGrp="1"/>
          </p:cNvSpPr>
          <p:nvPr>
            <p:ph type="dt" sz="half" idx="10"/>
          </p:nvPr>
        </p:nvSpPr>
        <p:spPr/>
        <p:txBody>
          <a:bodyPr/>
          <a:lstStyle/>
          <a:p>
            <a:r>
              <a:rPr lang="en-US" altLang="ja-JP" smtClean="0">
                <a:solidFill>
                  <a:srgbClr val="000000">
                    <a:tint val="75000"/>
                  </a:srgbClr>
                </a:solidFill>
              </a:rPr>
              <a:t>2016/5/23</a:t>
            </a:r>
            <a:endParaRPr lang="ja-JP" altLang="en-US" dirty="0">
              <a:solidFill>
                <a:srgbClr val="000000">
                  <a:tint val="75000"/>
                </a:srgbClr>
              </a:solidFill>
            </a:endParaRPr>
          </a:p>
        </p:txBody>
      </p:sp>
      <p:sp>
        <p:nvSpPr>
          <p:cNvPr id="6" name="スライド番号プレースホルダー 5"/>
          <p:cNvSpPr>
            <a:spLocks noGrp="1"/>
          </p:cNvSpPr>
          <p:nvPr>
            <p:ph type="sldNum" sz="quarter" idx="11"/>
          </p:nvPr>
        </p:nvSpPr>
        <p:spPr/>
        <p:txBody>
          <a:bodyPr/>
          <a:lstStyle/>
          <a:p>
            <a:pPr>
              <a:defRPr/>
            </a:pPr>
            <a:fld id="{86C2E42C-E727-CA4A-BBC1-684281922D98}" type="slidenum">
              <a:rPr lang="en-US" altLang="ja-JP" smtClean="0">
                <a:solidFill>
                  <a:srgbClr val="000000"/>
                </a:solidFill>
              </a:rPr>
              <a:pPr>
                <a:defRPr/>
              </a:pPr>
              <a:t>21</a:t>
            </a:fld>
            <a:endParaRPr lang="en-US" altLang="ja-JP" dirty="0">
              <a:solidFill>
                <a:srgbClr val="000000"/>
              </a:solidFill>
            </a:endParaRPr>
          </a:p>
        </p:txBody>
      </p:sp>
      <p:pic>
        <p:nvPicPr>
          <p:cNvPr id="18" name="図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40510" y="2989510"/>
            <a:ext cx="1595986" cy="511498"/>
          </a:xfrm>
          <a:prstGeom prst="rect">
            <a:avLst/>
          </a:prstGeom>
        </p:spPr>
      </p:pic>
      <p:pic>
        <p:nvPicPr>
          <p:cNvPr id="20" name="図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91" y="3067620"/>
            <a:ext cx="1614489" cy="433388"/>
          </a:xfrm>
          <a:prstGeom prst="rect">
            <a:avLst/>
          </a:prstGeom>
        </p:spPr>
      </p:pic>
      <p:pic>
        <p:nvPicPr>
          <p:cNvPr id="21" name="図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0477" y="3509531"/>
            <a:ext cx="797734" cy="780392"/>
          </a:xfrm>
          <a:prstGeom prst="rect">
            <a:avLst/>
          </a:prstGeom>
        </p:spPr>
      </p:pic>
      <p:pic>
        <p:nvPicPr>
          <p:cNvPr id="23" name="図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91680" y="4365104"/>
            <a:ext cx="481510" cy="428009"/>
          </a:xfrm>
          <a:prstGeom prst="rect">
            <a:avLst/>
          </a:prstGeom>
        </p:spPr>
      </p:pic>
    </p:spTree>
    <p:extLst>
      <p:ext uri="{BB962C8B-B14F-4D97-AF65-F5344CB8AC3E}">
        <p14:creationId xmlns:p14="http://schemas.microsoft.com/office/powerpoint/2010/main" val="36719221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r>
              <a:rPr lang="en-US" altLang="ja-JP" sz="2400" dirty="0" smtClean="0">
                <a:latin typeface="+mn-ea"/>
                <a:ea typeface="+mn-ea"/>
              </a:rPr>
              <a:t>Outreach</a:t>
            </a:r>
            <a:r>
              <a:rPr lang="ja-JP" altLang="en-US" sz="2400" dirty="0" smtClean="0">
                <a:latin typeface="+mn-ea"/>
                <a:ea typeface="+mn-ea"/>
              </a:rPr>
              <a:t> </a:t>
            </a:r>
            <a:r>
              <a:rPr lang="en-US" altLang="ja-JP" sz="2400" dirty="0" smtClean="0">
                <a:latin typeface="+mn-ea"/>
                <a:ea typeface="+mn-ea"/>
              </a:rPr>
              <a:t>(Data</a:t>
            </a:r>
            <a:r>
              <a:rPr lang="ja-JP" altLang="en-US" sz="2400" dirty="0" smtClean="0">
                <a:latin typeface="+mn-ea"/>
                <a:ea typeface="+mn-ea"/>
              </a:rPr>
              <a:t> </a:t>
            </a:r>
            <a:r>
              <a:rPr lang="en-US" altLang="ja-JP" sz="2400" dirty="0" smtClean="0">
                <a:latin typeface="+mn-ea"/>
                <a:ea typeface="+mn-ea"/>
              </a:rPr>
              <a:t>Analysis</a:t>
            </a:r>
            <a:r>
              <a:rPr lang="ja-JP" altLang="en-US" sz="2400" dirty="0" smtClean="0">
                <a:latin typeface="+mn-ea"/>
                <a:ea typeface="+mn-ea"/>
              </a:rPr>
              <a:t> </a:t>
            </a:r>
            <a:r>
              <a:rPr lang="en-US" altLang="ja-JP" sz="2400" dirty="0" smtClean="0">
                <a:latin typeface="+mn-ea"/>
                <a:ea typeface="+mn-ea"/>
              </a:rPr>
              <a:t>Workshop)</a:t>
            </a:r>
            <a:endParaRPr lang="ja-JP" altLang="en-US" sz="2400" dirty="0">
              <a:latin typeface="+mn-ea"/>
              <a:ea typeface="+mn-ea"/>
            </a:endParaRPr>
          </a:p>
        </p:txBody>
      </p:sp>
      <p:sp>
        <p:nvSpPr>
          <p:cNvPr id="8195" name="コンテンツ プレースホルダ 5"/>
          <p:cNvSpPr>
            <a:spLocks noGrp="1"/>
          </p:cNvSpPr>
          <p:nvPr>
            <p:ph idx="1"/>
          </p:nvPr>
        </p:nvSpPr>
        <p:spPr bwMode="auto">
          <a:xfrm>
            <a:off x="395536" y="836712"/>
            <a:ext cx="8229600" cy="7892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a:bodyPr>
          <a:lstStyle/>
          <a:p>
            <a:pPr marL="0" indent="0">
              <a:buNone/>
            </a:pPr>
            <a:r>
              <a:rPr lang="en-US" altLang="ja-JP" sz="2000" dirty="0" smtClean="0">
                <a:latin typeface="+mn-ea"/>
              </a:rPr>
              <a:t>We</a:t>
            </a:r>
            <a:r>
              <a:rPr lang="ja-JP" altLang="en-US" sz="2000" dirty="0" smtClean="0">
                <a:latin typeface="+mn-ea"/>
              </a:rPr>
              <a:t> </a:t>
            </a:r>
            <a:r>
              <a:rPr lang="en-US" altLang="ja-JP" sz="2000" dirty="0" smtClean="0">
                <a:latin typeface="+mn-ea"/>
              </a:rPr>
              <a:t>hold</a:t>
            </a:r>
            <a:r>
              <a:rPr lang="ja-JP" altLang="en-US" sz="2000" dirty="0" smtClean="0">
                <a:latin typeface="+mn-ea"/>
              </a:rPr>
              <a:t> </a:t>
            </a:r>
            <a:r>
              <a:rPr lang="en-US" altLang="ja-JP" sz="2000" dirty="0" smtClean="0">
                <a:latin typeface="+mn-ea"/>
              </a:rPr>
              <a:t>tutorial seminars (</a:t>
            </a:r>
            <a:r>
              <a:rPr lang="ja-JP" altLang="en-US" sz="2000" dirty="0" smtClean="0">
                <a:latin typeface="+mn-ea"/>
              </a:rPr>
              <a:t>データ解析講習会</a:t>
            </a:r>
            <a:r>
              <a:rPr lang="en-US" altLang="ja-JP" sz="2000" dirty="0" smtClean="0">
                <a:latin typeface="+mn-ea"/>
              </a:rPr>
              <a:t>) to explain how to use the IUGONET data and </a:t>
            </a:r>
            <a:r>
              <a:rPr lang="en-US" altLang="ja-JP" sz="2000" dirty="0" smtClean="0">
                <a:latin typeface="+mn-ea"/>
              </a:rPr>
              <a:t>tools a few times a year. </a:t>
            </a:r>
            <a:endParaRPr lang="en-US" altLang="ja-JP" sz="2000" dirty="0" smtClean="0">
              <a:latin typeface="+mn-ea"/>
            </a:endParaRPr>
          </a:p>
        </p:txBody>
      </p:sp>
      <p:sp>
        <p:nvSpPr>
          <p:cNvPr id="9" name="テキスト ボックス 8"/>
          <p:cNvSpPr txBox="1"/>
          <p:nvPr/>
        </p:nvSpPr>
        <p:spPr>
          <a:xfrm>
            <a:off x="0" y="1581348"/>
            <a:ext cx="8820472" cy="4475071"/>
          </a:xfrm>
          <a:prstGeom prst="rect">
            <a:avLst/>
          </a:prstGeom>
          <a:noFill/>
        </p:spPr>
        <p:txBody>
          <a:bodyPr wrap="square">
            <a:spAutoFit/>
          </a:bodyPr>
          <a:lstStyle/>
          <a:p>
            <a:pPr marL="800100" lvl="1" indent="-342900" defTabSz="914400" eaLnBrk="0" hangingPunct="0">
              <a:spcBef>
                <a:spcPct val="20000"/>
              </a:spcBef>
              <a:buFont typeface="+mj-lt"/>
              <a:buAutoNum type="arabicPeriod"/>
              <a:defRPr/>
            </a:pPr>
            <a:r>
              <a:rPr lang="en-US" altLang="ja-JP" sz="1600" b="1" kern="0" dirty="0" smtClean="0">
                <a:solidFill>
                  <a:srgbClr val="FF0000"/>
                </a:solidFill>
                <a:latin typeface="+mn-ea"/>
                <a:ea typeface="+mn-ea"/>
              </a:rPr>
              <a:t>2010/2/25 @NIP</a:t>
            </a:r>
            <a:r>
              <a:rPr lang="en-US" altLang="ja-JP" sz="1600" b="1" kern="0" dirty="0">
                <a:solidFill>
                  <a:srgbClr val="FF0000"/>
                </a:solidFill>
                <a:latin typeface="+mn-ea"/>
                <a:ea typeface="+mn-ea"/>
              </a:rPr>
              <a:t>R</a:t>
            </a:r>
            <a:r>
              <a:rPr lang="en-US" altLang="ja-JP" sz="1600" kern="0" dirty="0" smtClean="0">
                <a:solidFill>
                  <a:srgbClr val="000000"/>
                </a:solidFill>
                <a:latin typeface="+mn-ea"/>
                <a:ea typeface="+mn-ea"/>
              </a:rPr>
              <a:t>: </a:t>
            </a:r>
            <a:r>
              <a:rPr lang="en-US" altLang="ja-JP" sz="1600" kern="0" dirty="0" err="1">
                <a:solidFill>
                  <a:srgbClr val="000000"/>
                </a:solidFill>
                <a:latin typeface="+mn-ea"/>
                <a:ea typeface="+mn-ea"/>
              </a:rPr>
              <a:t>SuperDARN</a:t>
            </a:r>
            <a:r>
              <a:rPr lang="en-US" altLang="ja-JP" sz="1600" kern="0" dirty="0">
                <a:solidFill>
                  <a:srgbClr val="000000"/>
                </a:solidFill>
                <a:latin typeface="+mn-ea"/>
                <a:ea typeface="+mn-ea"/>
              </a:rPr>
              <a:t>/EISCAT/</a:t>
            </a:r>
            <a:r>
              <a:rPr lang="ja-JP" altLang="en-US" sz="1600" kern="0" dirty="0" err="1">
                <a:solidFill>
                  <a:srgbClr val="000000"/>
                </a:solidFill>
                <a:latin typeface="+mn-ea"/>
                <a:ea typeface="+mn-ea"/>
              </a:rPr>
              <a:t>れいめい</a:t>
            </a:r>
            <a:r>
              <a:rPr lang="ja-JP" altLang="en-US" sz="1600" kern="0" dirty="0">
                <a:solidFill>
                  <a:srgbClr val="000000"/>
                </a:solidFill>
                <a:latin typeface="+mn-ea"/>
                <a:ea typeface="+mn-ea"/>
              </a:rPr>
              <a:t>衛星データ解析</a:t>
            </a:r>
            <a:r>
              <a:rPr lang="ja-JP" altLang="en-US" sz="1600" kern="0" dirty="0" smtClean="0">
                <a:solidFill>
                  <a:srgbClr val="000000"/>
                </a:solidFill>
                <a:latin typeface="+mn-ea"/>
                <a:ea typeface="+mn-ea"/>
              </a:rPr>
              <a:t>講習会</a:t>
            </a:r>
            <a:endParaRPr lang="en-US" altLang="ja-JP" sz="1600" kern="0" dirty="0">
              <a:solidFill>
                <a:srgbClr val="000000"/>
              </a:solidFill>
              <a:latin typeface="+mn-ea"/>
              <a:ea typeface="+mn-ea"/>
            </a:endParaRPr>
          </a:p>
          <a:p>
            <a:pPr marL="800100" lvl="1" indent="-342900" defTabSz="914400" eaLnBrk="0" hangingPunct="0">
              <a:spcBef>
                <a:spcPct val="20000"/>
              </a:spcBef>
              <a:buFont typeface="+mj-lt"/>
              <a:buAutoNum type="arabicPeriod"/>
              <a:defRPr/>
            </a:pPr>
            <a:r>
              <a:rPr lang="en-US" altLang="ja-JP" sz="1600" b="1" kern="0" dirty="0" smtClean="0">
                <a:solidFill>
                  <a:srgbClr val="FF0000"/>
                </a:solidFill>
                <a:latin typeface="+mn-ea"/>
                <a:ea typeface="+mn-ea"/>
              </a:rPr>
              <a:t>2011/7/27 @NIPR</a:t>
            </a:r>
            <a:r>
              <a:rPr lang="en-US" altLang="ja-JP" sz="1600" kern="0" dirty="0">
                <a:solidFill>
                  <a:srgbClr val="000000"/>
                </a:solidFill>
                <a:latin typeface="+mn-ea"/>
                <a:ea typeface="+mn-ea"/>
              </a:rPr>
              <a:t>: IUGONET</a:t>
            </a:r>
            <a:r>
              <a:rPr lang="ja-JP" altLang="en-US" sz="1600" kern="0" dirty="0">
                <a:solidFill>
                  <a:srgbClr val="000000"/>
                </a:solidFill>
                <a:latin typeface="+mn-ea"/>
                <a:ea typeface="+mn-ea"/>
              </a:rPr>
              <a:t>データ解析</a:t>
            </a:r>
            <a:r>
              <a:rPr lang="ja-JP" altLang="en-US" sz="1600" kern="0" dirty="0" smtClean="0">
                <a:solidFill>
                  <a:srgbClr val="000000"/>
                </a:solidFill>
                <a:latin typeface="+mn-ea"/>
                <a:ea typeface="+mn-ea"/>
              </a:rPr>
              <a:t>講習会</a:t>
            </a:r>
            <a:endParaRPr lang="en-US" altLang="ja-JP" sz="1600" kern="0" dirty="0">
              <a:solidFill>
                <a:srgbClr val="000000"/>
              </a:solidFill>
              <a:latin typeface="+mn-ea"/>
              <a:ea typeface="+mn-ea"/>
            </a:endParaRPr>
          </a:p>
          <a:p>
            <a:pPr marL="800100" lvl="1" indent="-342900" defTabSz="914400" eaLnBrk="0" hangingPunct="0">
              <a:spcBef>
                <a:spcPct val="20000"/>
              </a:spcBef>
              <a:buFont typeface="+mj-lt"/>
              <a:buAutoNum type="arabicPeriod"/>
              <a:defRPr/>
            </a:pPr>
            <a:r>
              <a:rPr lang="en-US" altLang="ja-JP" sz="1600" b="1" kern="0" dirty="0" smtClean="0">
                <a:solidFill>
                  <a:srgbClr val="FF0000"/>
                </a:solidFill>
                <a:latin typeface="+mn-ea"/>
                <a:ea typeface="+mn-ea"/>
              </a:rPr>
              <a:t>2012/2/24 @STEL </a:t>
            </a:r>
            <a:r>
              <a:rPr lang="ja-JP" altLang="en-US" sz="1600" kern="0" dirty="0" smtClean="0">
                <a:solidFill>
                  <a:srgbClr val="000000"/>
                </a:solidFill>
                <a:latin typeface="+mn-ea"/>
                <a:ea typeface="+mn-ea"/>
              </a:rPr>
              <a:t>：</a:t>
            </a:r>
            <a:r>
              <a:rPr lang="ja-JP" altLang="en-US" sz="1600" kern="0" dirty="0">
                <a:solidFill>
                  <a:srgbClr val="000000"/>
                </a:solidFill>
                <a:latin typeface="+mn-ea"/>
                <a:ea typeface="+mn-ea"/>
              </a:rPr>
              <a:t>平成</a:t>
            </a:r>
            <a:r>
              <a:rPr lang="en-US" altLang="ja-JP" sz="1600" kern="0" dirty="0">
                <a:solidFill>
                  <a:srgbClr val="000000"/>
                </a:solidFill>
                <a:latin typeface="+mn-ea"/>
                <a:ea typeface="+mn-ea"/>
              </a:rPr>
              <a:t>23</a:t>
            </a:r>
            <a:r>
              <a:rPr lang="ja-JP" altLang="en-US" sz="1600" kern="0" dirty="0">
                <a:solidFill>
                  <a:srgbClr val="000000"/>
                </a:solidFill>
                <a:latin typeface="+mn-ea"/>
                <a:ea typeface="+mn-ea"/>
              </a:rPr>
              <a:t>年度国立極地研究所研究集会「地上多点観測データの総合解析による超高層大気研究会</a:t>
            </a:r>
            <a:r>
              <a:rPr lang="ja-JP" altLang="en-US" sz="1600" kern="0" dirty="0" smtClean="0">
                <a:solidFill>
                  <a:srgbClr val="000000"/>
                </a:solidFill>
                <a:latin typeface="+mn-ea"/>
                <a:ea typeface="+mn-ea"/>
              </a:rPr>
              <a:t>」</a:t>
            </a:r>
            <a:endParaRPr lang="en-US" altLang="ja-JP" sz="1600" kern="0" dirty="0">
              <a:solidFill>
                <a:srgbClr val="000000"/>
              </a:solidFill>
              <a:latin typeface="+mn-ea"/>
              <a:ea typeface="+mn-ea"/>
            </a:endParaRPr>
          </a:p>
          <a:p>
            <a:pPr marL="800100" lvl="1" indent="-342900" defTabSz="914400" eaLnBrk="0" hangingPunct="0">
              <a:spcBef>
                <a:spcPct val="20000"/>
              </a:spcBef>
              <a:buFont typeface="+mj-lt"/>
              <a:buAutoNum type="arabicPeriod"/>
              <a:defRPr/>
            </a:pPr>
            <a:r>
              <a:rPr lang="en-US" altLang="ja-JP" sz="1600" b="1" kern="0" dirty="0" smtClean="0">
                <a:solidFill>
                  <a:srgbClr val="FF0000"/>
                </a:solidFill>
                <a:latin typeface="+mn-ea"/>
                <a:ea typeface="+mn-ea"/>
              </a:rPr>
              <a:t>2013/8/10 @NIPR</a:t>
            </a:r>
            <a:r>
              <a:rPr lang="en-US" altLang="ja-JP" sz="1600" kern="0" dirty="0">
                <a:solidFill>
                  <a:srgbClr val="000000"/>
                </a:solidFill>
                <a:latin typeface="+mn-ea"/>
                <a:ea typeface="+mn-ea"/>
              </a:rPr>
              <a:t>: </a:t>
            </a:r>
            <a:r>
              <a:rPr lang="ja-JP" altLang="en-US" sz="1600" kern="0" dirty="0">
                <a:solidFill>
                  <a:srgbClr val="000000"/>
                </a:solidFill>
                <a:latin typeface="+mn-ea"/>
                <a:ea typeface="+mn-ea"/>
              </a:rPr>
              <a:t>平成</a:t>
            </a:r>
            <a:r>
              <a:rPr lang="en-US" altLang="ja-JP" sz="1600" kern="0" dirty="0">
                <a:solidFill>
                  <a:srgbClr val="000000"/>
                </a:solidFill>
                <a:latin typeface="+mn-ea"/>
                <a:ea typeface="+mn-ea"/>
              </a:rPr>
              <a:t>24</a:t>
            </a:r>
            <a:r>
              <a:rPr lang="ja-JP" altLang="en-US" sz="1600" kern="0" dirty="0">
                <a:solidFill>
                  <a:srgbClr val="000000"/>
                </a:solidFill>
                <a:latin typeface="+mn-ea"/>
                <a:ea typeface="+mn-ea"/>
              </a:rPr>
              <a:t>年度国立極地研究所研究集会「地上多点観測データの総合解析による超高層大気研究会</a:t>
            </a:r>
            <a:r>
              <a:rPr lang="ja-JP" altLang="en-US" sz="1600" kern="0" dirty="0" smtClean="0">
                <a:solidFill>
                  <a:srgbClr val="000000"/>
                </a:solidFill>
                <a:latin typeface="+mn-ea"/>
                <a:ea typeface="+mn-ea"/>
              </a:rPr>
              <a:t>」</a:t>
            </a:r>
            <a:endParaRPr lang="en-US" altLang="ja-JP" sz="1600" kern="0" dirty="0">
              <a:solidFill>
                <a:srgbClr val="000000"/>
              </a:solidFill>
              <a:latin typeface="+mn-ea"/>
              <a:ea typeface="+mn-ea"/>
            </a:endParaRPr>
          </a:p>
          <a:p>
            <a:pPr marL="800100" lvl="1" indent="-342900" defTabSz="914400" eaLnBrk="0" hangingPunct="0">
              <a:spcBef>
                <a:spcPct val="20000"/>
              </a:spcBef>
              <a:buFont typeface="+mj-lt"/>
              <a:buAutoNum type="arabicPeriod"/>
              <a:defRPr/>
            </a:pPr>
            <a:r>
              <a:rPr lang="en-US" altLang="ja-JP" sz="1600" b="1" kern="0" dirty="0" smtClean="0">
                <a:solidFill>
                  <a:srgbClr val="FF0000"/>
                </a:solidFill>
                <a:latin typeface="+mn-ea"/>
                <a:ea typeface="+mn-ea"/>
              </a:rPr>
              <a:t>2013/2/27 @RISH</a:t>
            </a:r>
            <a:r>
              <a:rPr lang="en-US" altLang="ja-JP" sz="1600" kern="0" dirty="0">
                <a:solidFill>
                  <a:srgbClr val="000000"/>
                </a:solidFill>
                <a:latin typeface="+mn-ea"/>
                <a:ea typeface="+mn-ea"/>
              </a:rPr>
              <a:t>: IUGONET</a:t>
            </a:r>
            <a:r>
              <a:rPr lang="ja-JP" altLang="en-US" sz="1600" kern="0" dirty="0">
                <a:solidFill>
                  <a:srgbClr val="000000"/>
                </a:solidFill>
                <a:latin typeface="+mn-ea"/>
                <a:ea typeface="+mn-ea"/>
              </a:rPr>
              <a:t>データ解析</a:t>
            </a:r>
            <a:r>
              <a:rPr lang="ja-JP" altLang="en-US" sz="1600" kern="0" dirty="0" smtClean="0">
                <a:solidFill>
                  <a:srgbClr val="000000"/>
                </a:solidFill>
                <a:latin typeface="+mn-ea"/>
                <a:ea typeface="+mn-ea"/>
              </a:rPr>
              <a:t>講習</a:t>
            </a:r>
            <a:endParaRPr lang="en-US" altLang="ja-JP" sz="1600" kern="0" dirty="0" smtClean="0">
              <a:solidFill>
                <a:srgbClr val="000000"/>
              </a:solidFill>
              <a:latin typeface="+mn-ea"/>
              <a:ea typeface="+mn-ea"/>
            </a:endParaRPr>
          </a:p>
          <a:p>
            <a:pPr marL="800100" lvl="1" indent="-342900" defTabSz="914400" eaLnBrk="0" hangingPunct="0">
              <a:spcBef>
                <a:spcPct val="20000"/>
              </a:spcBef>
              <a:buFont typeface="+mj-lt"/>
              <a:buAutoNum type="arabicPeriod"/>
              <a:defRPr/>
            </a:pPr>
            <a:r>
              <a:rPr lang="en-US" altLang="ja-JP" sz="1600" b="1" kern="0" dirty="0" smtClean="0">
                <a:solidFill>
                  <a:srgbClr val="FF0000"/>
                </a:solidFill>
                <a:latin typeface="+mn-ea"/>
                <a:ea typeface="+mn-ea"/>
              </a:rPr>
              <a:t>2013/8/21 @NIPR</a:t>
            </a:r>
            <a:r>
              <a:rPr lang="en-US" altLang="ja-JP" sz="1600" kern="0" dirty="0">
                <a:solidFill>
                  <a:srgbClr val="000000"/>
                </a:solidFill>
                <a:latin typeface="+mn-ea"/>
                <a:ea typeface="+mn-ea"/>
              </a:rPr>
              <a:t>: </a:t>
            </a:r>
            <a:r>
              <a:rPr lang="ja-JP" altLang="en-US" sz="1600" kern="0" dirty="0">
                <a:solidFill>
                  <a:srgbClr val="000000"/>
                </a:solidFill>
                <a:latin typeface="+mn-ea"/>
                <a:ea typeface="+mn-ea"/>
              </a:rPr>
              <a:t>平成</a:t>
            </a:r>
            <a:r>
              <a:rPr lang="en-US" altLang="ja-JP" sz="1600" kern="0" dirty="0">
                <a:solidFill>
                  <a:srgbClr val="000000"/>
                </a:solidFill>
                <a:latin typeface="+mn-ea"/>
                <a:ea typeface="+mn-ea"/>
              </a:rPr>
              <a:t>25</a:t>
            </a:r>
            <a:r>
              <a:rPr lang="ja-JP" altLang="en-US" sz="1600" kern="0" dirty="0">
                <a:solidFill>
                  <a:srgbClr val="000000"/>
                </a:solidFill>
                <a:latin typeface="+mn-ea"/>
                <a:ea typeface="+mn-ea"/>
              </a:rPr>
              <a:t>年度国立極地研究所研究集会「太陽－地球大気の地上多点観測データ総合解析ワークショップ</a:t>
            </a:r>
            <a:r>
              <a:rPr lang="ja-JP" altLang="en-US" sz="1600" kern="0" dirty="0" smtClean="0">
                <a:solidFill>
                  <a:srgbClr val="000000"/>
                </a:solidFill>
                <a:latin typeface="+mn-ea"/>
                <a:ea typeface="+mn-ea"/>
              </a:rPr>
              <a:t>」</a:t>
            </a:r>
            <a:endParaRPr lang="en-US" altLang="ja-JP" sz="1600" kern="0" dirty="0">
              <a:solidFill>
                <a:srgbClr val="000000"/>
              </a:solidFill>
              <a:latin typeface="+mn-ea"/>
              <a:ea typeface="+mn-ea"/>
            </a:endParaRPr>
          </a:p>
          <a:p>
            <a:pPr marL="800100" lvl="1" indent="-342900" defTabSz="914400" eaLnBrk="0" hangingPunct="0">
              <a:spcBef>
                <a:spcPct val="20000"/>
              </a:spcBef>
              <a:buFont typeface="+mj-lt"/>
              <a:buAutoNum type="arabicPeriod"/>
              <a:defRPr/>
            </a:pPr>
            <a:r>
              <a:rPr lang="en-US" altLang="ja-JP" sz="1600" b="1" kern="0" dirty="0" smtClean="0">
                <a:solidFill>
                  <a:srgbClr val="FF0000"/>
                </a:solidFill>
                <a:latin typeface="+mn-ea"/>
                <a:ea typeface="+mn-ea"/>
              </a:rPr>
              <a:t>2013/11/6 @Kochi</a:t>
            </a:r>
            <a:r>
              <a:rPr lang="en-US" altLang="ja-JP" sz="1600" kern="0" dirty="0" smtClean="0">
                <a:solidFill>
                  <a:srgbClr val="000000"/>
                </a:solidFill>
                <a:latin typeface="+mn-ea"/>
                <a:ea typeface="+mn-ea"/>
              </a:rPr>
              <a:t>: </a:t>
            </a:r>
            <a:r>
              <a:rPr lang="en-US" altLang="ja-JP" sz="1600" dirty="0">
                <a:solidFill>
                  <a:srgbClr val="000000"/>
                </a:solidFill>
                <a:latin typeface="+mn-ea"/>
                <a:ea typeface="+mn-ea"/>
              </a:rPr>
              <a:t>IDL</a:t>
            </a:r>
            <a:r>
              <a:rPr lang="ja-JP" altLang="en-US" sz="1600" dirty="0">
                <a:solidFill>
                  <a:srgbClr val="000000"/>
                </a:solidFill>
                <a:latin typeface="+mn-ea"/>
                <a:ea typeface="+mn-ea"/>
              </a:rPr>
              <a:t>講習会</a:t>
            </a:r>
            <a:r>
              <a:rPr lang="en-US" altLang="ja-JP" sz="1600" dirty="0">
                <a:solidFill>
                  <a:srgbClr val="000000"/>
                </a:solidFill>
                <a:latin typeface="+mn-ea"/>
                <a:ea typeface="+mn-ea"/>
              </a:rPr>
              <a:t>IN</a:t>
            </a:r>
            <a:r>
              <a:rPr lang="ja-JP" altLang="en-US" sz="1600" dirty="0" smtClean="0">
                <a:solidFill>
                  <a:srgbClr val="000000"/>
                </a:solidFill>
                <a:latin typeface="+mn-ea"/>
                <a:ea typeface="+mn-ea"/>
              </a:rPr>
              <a:t>高知</a:t>
            </a:r>
            <a:endParaRPr lang="en-US" altLang="ja-JP" sz="1600" dirty="0">
              <a:solidFill>
                <a:srgbClr val="000000"/>
              </a:solidFill>
              <a:latin typeface="+mn-ea"/>
              <a:ea typeface="+mn-ea"/>
            </a:endParaRPr>
          </a:p>
          <a:p>
            <a:pPr marL="800100" lvl="1" indent="-342900" defTabSz="914400" eaLnBrk="0" hangingPunct="0">
              <a:spcBef>
                <a:spcPct val="20000"/>
              </a:spcBef>
              <a:buFont typeface="+mj-lt"/>
              <a:buAutoNum type="arabicPeriod"/>
              <a:defRPr/>
            </a:pPr>
            <a:r>
              <a:rPr lang="en-US" altLang="ja-JP" sz="1600" b="1" kern="0" dirty="0" smtClean="0">
                <a:solidFill>
                  <a:srgbClr val="FF0000"/>
                </a:solidFill>
                <a:latin typeface="+mn-ea"/>
                <a:ea typeface="+mn-ea"/>
              </a:rPr>
              <a:t>2014/8/20 @NIPR</a:t>
            </a:r>
            <a:r>
              <a:rPr lang="en-US" altLang="ja-JP" sz="1600" kern="0" dirty="0" smtClean="0">
                <a:solidFill>
                  <a:srgbClr val="000000"/>
                </a:solidFill>
                <a:latin typeface="+mn-ea"/>
                <a:ea typeface="+mn-ea"/>
              </a:rPr>
              <a:t>:</a:t>
            </a:r>
            <a:r>
              <a:rPr lang="ja-JP" altLang="en-US" sz="1600" kern="0" dirty="0">
                <a:solidFill>
                  <a:srgbClr val="000000"/>
                </a:solidFill>
                <a:latin typeface="+mn-ea"/>
                <a:ea typeface="+mn-ea"/>
              </a:rPr>
              <a:t>平成</a:t>
            </a:r>
            <a:r>
              <a:rPr lang="en-US" altLang="ja-JP" sz="1600" kern="0" dirty="0" smtClean="0">
                <a:solidFill>
                  <a:srgbClr val="000000"/>
                </a:solidFill>
                <a:latin typeface="+mn-ea"/>
                <a:ea typeface="+mn-ea"/>
              </a:rPr>
              <a:t>26</a:t>
            </a:r>
            <a:r>
              <a:rPr lang="ja-JP" altLang="en-US" sz="1600" kern="0" dirty="0" smtClean="0">
                <a:solidFill>
                  <a:srgbClr val="000000"/>
                </a:solidFill>
                <a:latin typeface="+mn-ea"/>
                <a:ea typeface="+mn-ea"/>
              </a:rPr>
              <a:t>年度</a:t>
            </a:r>
            <a:r>
              <a:rPr lang="ja-JP" altLang="en-US" sz="1600" kern="0" dirty="0">
                <a:solidFill>
                  <a:srgbClr val="000000"/>
                </a:solidFill>
                <a:latin typeface="+mn-ea"/>
                <a:ea typeface="+mn-ea"/>
              </a:rPr>
              <a:t>国立極地研究所研究集会「太陽－地球大気の地上多点観測データ総合解析ワークショップ</a:t>
            </a:r>
            <a:r>
              <a:rPr lang="ja-JP" altLang="en-US" sz="1600" kern="0" dirty="0" smtClean="0">
                <a:solidFill>
                  <a:srgbClr val="000000"/>
                </a:solidFill>
                <a:latin typeface="+mn-ea"/>
                <a:ea typeface="+mn-ea"/>
              </a:rPr>
              <a:t>」</a:t>
            </a:r>
            <a:endParaRPr lang="en-US" altLang="ja-JP" sz="1600" kern="0" dirty="0">
              <a:solidFill>
                <a:srgbClr val="000000"/>
              </a:solidFill>
              <a:latin typeface="+mn-ea"/>
              <a:ea typeface="+mn-ea"/>
            </a:endParaRPr>
          </a:p>
          <a:p>
            <a:pPr marL="800100" lvl="1" indent="-342900" defTabSz="914400" eaLnBrk="0" hangingPunct="0">
              <a:spcBef>
                <a:spcPct val="20000"/>
              </a:spcBef>
              <a:buFont typeface="+mj-lt"/>
              <a:buAutoNum type="arabicPeriod"/>
              <a:defRPr/>
            </a:pPr>
            <a:r>
              <a:rPr lang="en-US" altLang="ja-JP" sz="1600" b="1" kern="0" dirty="0" smtClean="0">
                <a:solidFill>
                  <a:srgbClr val="0000FF"/>
                </a:solidFill>
                <a:latin typeface="+mn-ea"/>
                <a:ea typeface="+mn-ea"/>
              </a:rPr>
              <a:t>2015/3/6 @Fukuoka</a:t>
            </a:r>
            <a:r>
              <a:rPr lang="en-US" altLang="ja-JP" sz="1600" kern="0" dirty="0" smtClean="0">
                <a:solidFill>
                  <a:srgbClr val="0000FF"/>
                </a:solidFill>
                <a:latin typeface="+mn-ea"/>
                <a:ea typeface="+mn-ea"/>
              </a:rPr>
              <a:t>:</a:t>
            </a:r>
            <a:r>
              <a:rPr lang="ja-JP" altLang="en-US" sz="1600" kern="0" dirty="0">
                <a:latin typeface="+mn-ea"/>
                <a:ea typeface="+mn-ea"/>
              </a:rPr>
              <a:t>「</a:t>
            </a:r>
            <a:r>
              <a:rPr lang="en-US" altLang="ja-JP" sz="1600" kern="0" dirty="0">
                <a:latin typeface="+mn-ea"/>
                <a:ea typeface="+mn-ea"/>
              </a:rPr>
              <a:t>UN/JAPAN Workshop on Space Weather 2015</a:t>
            </a:r>
            <a:r>
              <a:rPr lang="ja-JP" altLang="en-US" sz="1600" kern="0" dirty="0" smtClean="0">
                <a:latin typeface="+mn-ea"/>
                <a:ea typeface="+mn-ea"/>
              </a:rPr>
              <a:t>」でデータ解析セッション</a:t>
            </a:r>
            <a:endParaRPr lang="en-US" altLang="ja-JP" sz="1600" kern="0" dirty="0" smtClean="0">
              <a:latin typeface="+mn-ea"/>
              <a:ea typeface="+mn-ea"/>
            </a:endParaRPr>
          </a:p>
          <a:p>
            <a:pPr marL="800100" lvl="1" indent="-342900" defTabSz="914400" eaLnBrk="0" hangingPunct="0">
              <a:spcBef>
                <a:spcPct val="20000"/>
              </a:spcBef>
              <a:buFont typeface="+mj-lt"/>
              <a:buAutoNum type="arabicPeriod" startAt="10"/>
              <a:defRPr/>
            </a:pPr>
            <a:r>
              <a:rPr lang="en-US" altLang="ja-JP" sz="1600" b="1" kern="0" dirty="0">
                <a:solidFill>
                  <a:srgbClr val="FF0000"/>
                </a:solidFill>
                <a:latin typeface="+mn-ea"/>
                <a:ea typeface="+mn-ea"/>
              </a:rPr>
              <a:t>2015/8/19 @NIPR</a:t>
            </a:r>
            <a:r>
              <a:rPr lang="en-US" altLang="ja-JP" sz="1600" kern="0" dirty="0">
                <a:solidFill>
                  <a:srgbClr val="000000"/>
                </a:solidFill>
                <a:latin typeface="+mn-ea"/>
                <a:ea typeface="+mn-ea"/>
              </a:rPr>
              <a:t>: </a:t>
            </a:r>
            <a:r>
              <a:rPr lang="ja-JP" altLang="en-US" sz="1600" kern="0" dirty="0">
                <a:solidFill>
                  <a:srgbClr val="000000"/>
                </a:solidFill>
                <a:latin typeface="+mn-ea"/>
                <a:ea typeface="+mn-ea"/>
              </a:rPr>
              <a:t>第</a:t>
            </a:r>
            <a:r>
              <a:rPr lang="en-US" altLang="ja-JP" sz="1600" kern="0" dirty="0">
                <a:solidFill>
                  <a:srgbClr val="000000"/>
                </a:solidFill>
                <a:latin typeface="+mn-ea"/>
                <a:ea typeface="+mn-ea"/>
              </a:rPr>
              <a:t>2</a:t>
            </a:r>
            <a:r>
              <a:rPr lang="ja-JP" altLang="en-US" sz="1600" kern="0" dirty="0">
                <a:solidFill>
                  <a:srgbClr val="000000"/>
                </a:solidFill>
                <a:latin typeface="+mn-ea"/>
                <a:ea typeface="+mn-ea"/>
              </a:rPr>
              <a:t>回「太陽地球環境データ解析に基づく超高層大気の空間・時間変動の解明」でデータ解析講習</a:t>
            </a:r>
            <a:r>
              <a:rPr lang="ja-JP" altLang="en-US" sz="1600" kern="0" dirty="0" smtClean="0">
                <a:solidFill>
                  <a:srgbClr val="000000"/>
                </a:solidFill>
                <a:latin typeface="+mn-ea"/>
                <a:ea typeface="+mn-ea"/>
              </a:rPr>
              <a:t>セッション</a:t>
            </a:r>
            <a:endParaRPr lang="en-US" altLang="ja-JP" sz="1600" kern="0" dirty="0">
              <a:solidFill>
                <a:srgbClr val="000000"/>
              </a:solidFill>
              <a:latin typeface="+mn-ea"/>
              <a:ea typeface="+mn-ea"/>
            </a:endParaRPr>
          </a:p>
        </p:txBody>
      </p:sp>
      <p:cxnSp>
        <p:nvCxnSpPr>
          <p:cNvPr id="8200" name="直線コネクタ 10"/>
          <p:cNvCxnSpPr>
            <a:cxnSpLocks noChangeShapeType="1"/>
          </p:cNvCxnSpPr>
          <p:nvPr/>
        </p:nvCxnSpPr>
        <p:spPr bwMode="auto">
          <a:xfrm>
            <a:off x="323528" y="1556792"/>
            <a:ext cx="8367712" cy="0"/>
          </a:xfrm>
          <a:prstGeom prst="line">
            <a:avLst/>
          </a:prstGeom>
          <a:noFill/>
          <a:ln w="9525" algn="ctr">
            <a:solidFill>
              <a:schemeClr val="tx1"/>
            </a:solidFill>
            <a:prstDash val="sysDash"/>
            <a:round/>
            <a:headEnd/>
            <a:tailEnd/>
          </a:ln>
          <a:extLst>
            <a:ext uri="{909E8E84-426E-40DD-AFC4-6F175D3DCCD1}">
              <a14:hiddenFill xmlns:a14="http://schemas.microsoft.com/office/drawing/2010/main">
                <a:noFill/>
              </a14:hiddenFill>
            </a:ext>
          </a:extLst>
        </p:spPr>
      </p:cxnSp>
      <p:sp>
        <p:nvSpPr>
          <p:cNvPr id="3" name="日付プレースホルダー 2"/>
          <p:cNvSpPr>
            <a:spLocks noGrp="1"/>
          </p:cNvSpPr>
          <p:nvPr>
            <p:ph type="dt" sz="half" idx="10"/>
          </p:nvPr>
        </p:nvSpPr>
        <p:spPr/>
        <p:txBody>
          <a:bodyPr/>
          <a:lstStyle/>
          <a:p>
            <a:r>
              <a:rPr lang="en-US" altLang="ja-JP" smtClean="0">
                <a:solidFill>
                  <a:srgbClr val="000000">
                    <a:tint val="75000"/>
                  </a:srgbClr>
                </a:solidFill>
              </a:rPr>
              <a:t>2017/03/01</a:t>
            </a:r>
            <a:endParaRPr lang="ja-JP" altLang="en-US" dirty="0">
              <a:solidFill>
                <a:srgbClr val="000000">
                  <a:tint val="75000"/>
                </a:srgbClr>
              </a:solidFill>
            </a:endParaRPr>
          </a:p>
        </p:txBody>
      </p:sp>
      <p:sp>
        <p:nvSpPr>
          <p:cNvPr id="4" name="フッター プレースホルダー 3"/>
          <p:cNvSpPr>
            <a:spLocks noGrp="1"/>
          </p:cNvSpPr>
          <p:nvPr>
            <p:ph type="ftr" sz="quarter" idx="12"/>
          </p:nvPr>
        </p:nvSpPr>
        <p:spPr/>
        <p:txBody>
          <a:bodyPr/>
          <a:lstStyle/>
          <a:p>
            <a:r>
              <a:rPr lang="ja-JP" altLang="en-US" smtClean="0">
                <a:solidFill>
                  <a:srgbClr val="000000">
                    <a:tint val="75000"/>
                  </a:srgbClr>
                </a:solidFill>
              </a:rPr>
              <a:t>第</a:t>
            </a:r>
            <a:r>
              <a:rPr lang="en-US" altLang="ja-JP" smtClean="0">
                <a:solidFill>
                  <a:srgbClr val="000000">
                    <a:tint val="75000"/>
                  </a:srgbClr>
                </a:solidFill>
              </a:rPr>
              <a:t>4</a:t>
            </a:r>
            <a:r>
              <a:rPr lang="ja-JP" altLang="en-US" smtClean="0">
                <a:solidFill>
                  <a:srgbClr val="000000">
                    <a:tint val="75000"/>
                  </a:srgbClr>
                </a:solidFill>
              </a:rPr>
              <a:t>回オープンサイエンスデータ推進ワークショップ</a:t>
            </a:r>
            <a:endParaRPr lang="ja-JP" altLang="en-US" dirty="0">
              <a:solidFill>
                <a:srgbClr val="000000">
                  <a:tint val="75000"/>
                </a:srgbClr>
              </a:solidFill>
            </a:endParaRPr>
          </a:p>
        </p:txBody>
      </p:sp>
      <p:sp>
        <p:nvSpPr>
          <p:cNvPr id="5" name="スライド番号プレースホルダー 4"/>
          <p:cNvSpPr>
            <a:spLocks noGrp="1"/>
          </p:cNvSpPr>
          <p:nvPr>
            <p:ph type="sldNum" sz="quarter" idx="11"/>
          </p:nvPr>
        </p:nvSpPr>
        <p:spPr/>
        <p:txBody>
          <a:bodyPr/>
          <a:lstStyle/>
          <a:p>
            <a:pPr>
              <a:defRPr/>
            </a:pPr>
            <a:fld id="{86C2E42C-E727-CA4A-BBC1-684281922D98}" type="slidenum">
              <a:rPr lang="en-US" altLang="ja-JP" smtClean="0">
                <a:solidFill>
                  <a:srgbClr val="000000"/>
                </a:solidFill>
              </a:rPr>
              <a:pPr>
                <a:defRPr/>
              </a:pPr>
              <a:t>22</a:t>
            </a:fld>
            <a:endParaRPr lang="en-US" altLang="ja-JP" dirty="0">
              <a:solidFill>
                <a:srgbClr val="000000"/>
              </a:solidFill>
            </a:endParaRPr>
          </a:p>
        </p:txBody>
      </p:sp>
    </p:spTree>
    <p:extLst>
      <p:ext uri="{BB962C8B-B14F-4D97-AF65-F5344CB8AC3E}">
        <p14:creationId xmlns:p14="http://schemas.microsoft.com/office/powerpoint/2010/main" val="5384726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r>
              <a:rPr lang="en-US" altLang="ja-JP" sz="2400" dirty="0" smtClean="0">
                <a:latin typeface="+mn-ea"/>
                <a:ea typeface="+mn-ea"/>
              </a:rPr>
              <a:t>Outreach</a:t>
            </a:r>
            <a:r>
              <a:rPr lang="ja-JP" altLang="en-US" sz="2400" dirty="0" smtClean="0">
                <a:latin typeface="+mn-ea"/>
                <a:ea typeface="+mn-ea"/>
              </a:rPr>
              <a:t> </a:t>
            </a:r>
            <a:r>
              <a:rPr lang="en-US" altLang="ja-JP" sz="2400" dirty="0" smtClean="0">
                <a:latin typeface="+mn-ea"/>
                <a:ea typeface="+mn-ea"/>
              </a:rPr>
              <a:t>(Data</a:t>
            </a:r>
            <a:r>
              <a:rPr lang="ja-JP" altLang="en-US" sz="2400" dirty="0" smtClean="0">
                <a:latin typeface="+mn-ea"/>
                <a:ea typeface="+mn-ea"/>
              </a:rPr>
              <a:t> </a:t>
            </a:r>
            <a:r>
              <a:rPr lang="en-US" altLang="ja-JP" sz="2400" dirty="0" smtClean="0">
                <a:latin typeface="+mn-ea"/>
                <a:ea typeface="+mn-ea"/>
              </a:rPr>
              <a:t>Analysis</a:t>
            </a:r>
            <a:r>
              <a:rPr lang="ja-JP" altLang="en-US" sz="2400" dirty="0" smtClean="0">
                <a:latin typeface="+mn-ea"/>
                <a:ea typeface="+mn-ea"/>
              </a:rPr>
              <a:t> </a:t>
            </a:r>
            <a:r>
              <a:rPr lang="en-US" altLang="ja-JP" sz="2400" dirty="0" smtClean="0">
                <a:latin typeface="+mn-ea"/>
                <a:ea typeface="+mn-ea"/>
              </a:rPr>
              <a:t>Workshop)</a:t>
            </a:r>
            <a:endParaRPr lang="ja-JP" altLang="en-US" sz="2400" dirty="0">
              <a:latin typeface="+mn-ea"/>
              <a:ea typeface="+mn-ea"/>
            </a:endParaRPr>
          </a:p>
        </p:txBody>
      </p:sp>
      <p:sp>
        <p:nvSpPr>
          <p:cNvPr id="9" name="テキスト ボックス 8"/>
          <p:cNvSpPr txBox="1"/>
          <p:nvPr/>
        </p:nvSpPr>
        <p:spPr>
          <a:xfrm>
            <a:off x="-180528" y="908720"/>
            <a:ext cx="8712968" cy="3391698"/>
          </a:xfrm>
          <a:prstGeom prst="rect">
            <a:avLst/>
          </a:prstGeom>
          <a:noFill/>
        </p:spPr>
        <p:txBody>
          <a:bodyPr wrap="square">
            <a:spAutoFit/>
          </a:bodyPr>
          <a:lstStyle/>
          <a:p>
            <a:pPr marL="800100" lvl="1" indent="-342900" defTabSz="914400" eaLnBrk="0" hangingPunct="0">
              <a:spcBef>
                <a:spcPct val="20000"/>
              </a:spcBef>
              <a:buFont typeface="+mj-lt"/>
              <a:buAutoNum type="arabicPeriod" startAt="10"/>
              <a:defRPr/>
            </a:pPr>
            <a:r>
              <a:rPr lang="en-US" altLang="ja-JP" sz="1600" b="1" kern="0" dirty="0" smtClean="0">
                <a:solidFill>
                  <a:srgbClr val="0000FF"/>
                </a:solidFill>
                <a:latin typeface="+mn-ea"/>
                <a:ea typeface="+mn-ea"/>
              </a:rPr>
              <a:t>2015/9/17 @Abuja, Nigeria</a:t>
            </a:r>
            <a:r>
              <a:rPr lang="en-US" altLang="ja-JP" sz="1600" kern="0" dirty="0" smtClean="0">
                <a:solidFill>
                  <a:srgbClr val="000000"/>
                </a:solidFill>
                <a:latin typeface="+mn-ea"/>
                <a:ea typeface="+mn-ea"/>
              </a:rPr>
              <a:t>: </a:t>
            </a:r>
            <a:r>
              <a:rPr lang="en-US" altLang="ja-JP" sz="1600" dirty="0">
                <a:latin typeface="+mn-ea"/>
                <a:ea typeface="+mn-ea"/>
              </a:rPr>
              <a:t>International School on Equatorial and </a:t>
            </a:r>
            <a:r>
              <a:rPr lang="en-US" altLang="ja-JP" sz="1600" dirty="0" smtClean="0">
                <a:latin typeface="+mn-ea"/>
                <a:ea typeface="+mn-ea"/>
              </a:rPr>
              <a:t>Low-Latitude Ionosphere</a:t>
            </a:r>
            <a:r>
              <a:rPr lang="ja-JP" altLang="en-US" sz="1600" dirty="0" smtClean="0">
                <a:latin typeface="+mn-ea"/>
                <a:ea typeface="+mn-ea"/>
              </a:rPr>
              <a:t>　</a:t>
            </a:r>
            <a:r>
              <a:rPr lang="ja-JP" altLang="en-US" sz="1600" dirty="0" smtClean="0">
                <a:latin typeface="+mn-ea"/>
                <a:ea typeface="+mn-ea"/>
              </a:rPr>
              <a:t>でデータ</a:t>
            </a:r>
            <a:r>
              <a:rPr lang="ja-JP" altLang="en-US" sz="1600" dirty="0" smtClean="0">
                <a:latin typeface="+mn-ea"/>
                <a:ea typeface="+mn-ea"/>
              </a:rPr>
              <a:t>解析</a:t>
            </a:r>
            <a:r>
              <a:rPr lang="ja-JP" altLang="en-US" sz="1600" dirty="0" smtClean="0">
                <a:latin typeface="+mn-ea"/>
                <a:ea typeface="+mn-ea"/>
              </a:rPr>
              <a:t>講習</a:t>
            </a:r>
            <a:r>
              <a:rPr lang="ja-JP" altLang="en-US" sz="1600" dirty="0">
                <a:latin typeface="+mn-ea"/>
                <a:ea typeface="+mn-ea"/>
              </a:rPr>
              <a:t>会</a:t>
            </a:r>
            <a:endParaRPr lang="en-US" altLang="ja-JP" sz="1600" dirty="0">
              <a:latin typeface="+mn-ea"/>
              <a:ea typeface="+mn-ea"/>
            </a:endParaRPr>
          </a:p>
          <a:p>
            <a:pPr marL="800100" lvl="1" indent="-342900" defTabSz="914400" eaLnBrk="0" hangingPunct="0">
              <a:spcBef>
                <a:spcPct val="20000"/>
              </a:spcBef>
              <a:buFont typeface="+mj-lt"/>
              <a:buAutoNum type="arabicPeriod" startAt="10"/>
              <a:defRPr/>
            </a:pPr>
            <a:r>
              <a:rPr lang="en-US" altLang="ja-JP" sz="1600" b="1" kern="0" dirty="0" smtClean="0">
                <a:solidFill>
                  <a:srgbClr val="0000FF"/>
                </a:solidFill>
                <a:latin typeface="+mn-ea"/>
                <a:ea typeface="+mn-ea"/>
              </a:rPr>
              <a:t>2015/10/22-23 @LAPAN, Indonesia </a:t>
            </a:r>
            <a:r>
              <a:rPr lang="ja-JP" altLang="en-US" sz="1600" kern="0" dirty="0" smtClean="0">
                <a:solidFill>
                  <a:srgbClr val="000000"/>
                </a:solidFill>
                <a:latin typeface="+mn-ea"/>
                <a:ea typeface="+mn-ea"/>
              </a:rPr>
              <a:t>：</a:t>
            </a:r>
            <a:r>
              <a:rPr lang="en-US" altLang="ja-JP" sz="1600" kern="0" dirty="0" smtClean="0">
                <a:solidFill>
                  <a:srgbClr val="000000"/>
                </a:solidFill>
                <a:latin typeface="+mn-ea"/>
                <a:ea typeface="+mn-ea"/>
              </a:rPr>
              <a:t>SPEDAS</a:t>
            </a:r>
            <a:r>
              <a:rPr lang="ja-JP" altLang="en-US" sz="1600" kern="0" dirty="0" smtClean="0">
                <a:solidFill>
                  <a:srgbClr val="000000"/>
                </a:solidFill>
                <a:latin typeface="+mn-ea"/>
                <a:ea typeface="+mn-ea"/>
              </a:rPr>
              <a:t>講習会</a:t>
            </a:r>
            <a:endParaRPr lang="en-US" altLang="ja-JP" sz="1600" kern="0" dirty="0">
              <a:solidFill>
                <a:srgbClr val="000000"/>
              </a:solidFill>
              <a:latin typeface="+mn-ea"/>
              <a:ea typeface="+mn-ea"/>
            </a:endParaRPr>
          </a:p>
          <a:p>
            <a:pPr marL="800100" lvl="1" indent="-342900" defTabSz="914400" eaLnBrk="0" hangingPunct="0">
              <a:spcBef>
                <a:spcPct val="20000"/>
              </a:spcBef>
              <a:buFont typeface="+mj-lt"/>
              <a:buAutoNum type="arabicPeriod" startAt="10"/>
              <a:defRPr/>
            </a:pPr>
            <a:r>
              <a:rPr lang="en-US" altLang="ja-JP" sz="1600" b="1" kern="0" dirty="0" smtClean="0">
                <a:solidFill>
                  <a:srgbClr val="FF0000"/>
                </a:solidFill>
                <a:latin typeface="+mn-ea"/>
                <a:ea typeface="+mn-ea"/>
              </a:rPr>
              <a:t>2016/10/20 @NIPR</a:t>
            </a:r>
            <a:r>
              <a:rPr lang="en-US" altLang="ja-JP" sz="1600" kern="0" dirty="0" smtClean="0">
                <a:solidFill>
                  <a:srgbClr val="000000"/>
                </a:solidFill>
                <a:latin typeface="+mn-ea"/>
                <a:ea typeface="+mn-ea"/>
              </a:rPr>
              <a:t>:</a:t>
            </a:r>
            <a:r>
              <a:rPr lang="ja-JP" altLang="en-US" sz="1600" kern="0" dirty="0" smtClean="0">
                <a:solidFill>
                  <a:srgbClr val="000000"/>
                </a:solidFill>
                <a:latin typeface="+mn-ea"/>
                <a:ea typeface="+mn-ea"/>
              </a:rPr>
              <a:t>第３回</a:t>
            </a:r>
            <a:r>
              <a:rPr lang="ja-JP" altLang="en-US" sz="1600" kern="0" dirty="0">
                <a:solidFill>
                  <a:srgbClr val="000000"/>
                </a:solidFill>
                <a:latin typeface="+mn-ea"/>
                <a:ea typeface="+mn-ea"/>
              </a:rPr>
              <a:t>「太陽地球環境データ解析に基づく超高層大気の空間・時間変動の解明」でデータ解析講習</a:t>
            </a:r>
            <a:r>
              <a:rPr lang="ja-JP" altLang="en-US" sz="1600" kern="0" dirty="0" smtClean="0">
                <a:solidFill>
                  <a:srgbClr val="000000"/>
                </a:solidFill>
                <a:latin typeface="+mn-ea"/>
                <a:ea typeface="+mn-ea"/>
              </a:rPr>
              <a:t>セッション</a:t>
            </a:r>
            <a:endParaRPr lang="en-US" altLang="ja-JP" sz="1600" kern="0" dirty="0" smtClean="0">
              <a:solidFill>
                <a:srgbClr val="000000"/>
              </a:solidFill>
              <a:latin typeface="+mn-ea"/>
              <a:ea typeface="+mn-ea"/>
            </a:endParaRPr>
          </a:p>
          <a:p>
            <a:pPr marL="800100" lvl="1" indent="-342900" defTabSz="914400" eaLnBrk="0" hangingPunct="0">
              <a:spcBef>
                <a:spcPct val="20000"/>
              </a:spcBef>
              <a:buFont typeface="+mj-lt"/>
              <a:buAutoNum type="arabicPeriod" startAt="10"/>
              <a:defRPr/>
            </a:pPr>
            <a:endParaRPr lang="en-US" altLang="ja-JP" sz="1600" kern="0" dirty="0" smtClean="0">
              <a:solidFill>
                <a:srgbClr val="000000"/>
              </a:solidFill>
              <a:latin typeface="+mn-ea"/>
              <a:ea typeface="+mn-ea"/>
            </a:endParaRPr>
          </a:p>
          <a:p>
            <a:pPr lvl="1" defTabSz="914400" eaLnBrk="0" hangingPunct="0">
              <a:spcBef>
                <a:spcPct val="20000"/>
              </a:spcBef>
              <a:defRPr/>
            </a:pPr>
            <a:r>
              <a:rPr lang="en-US" altLang="ja-JP" sz="1600" b="1" kern="0" dirty="0" smtClean="0">
                <a:solidFill>
                  <a:srgbClr val="000000"/>
                </a:solidFill>
                <a:latin typeface="+mn-ea"/>
                <a:ea typeface="+mn-ea"/>
              </a:rPr>
              <a:t>Future plan:</a:t>
            </a:r>
            <a:endParaRPr lang="en-US" altLang="ja-JP" sz="1600" b="1" kern="0" dirty="0">
              <a:solidFill>
                <a:srgbClr val="000000"/>
              </a:solidFill>
              <a:latin typeface="+mn-ea"/>
              <a:ea typeface="+mn-ea"/>
            </a:endParaRPr>
          </a:p>
          <a:p>
            <a:pPr marL="800100" lvl="1" indent="-342900" defTabSz="914400" eaLnBrk="0" hangingPunct="0">
              <a:spcBef>
                <a:spcPct val="20000"/>
              </a:spcBef>
              <a:buFont typeface="+mj-lt"/>
              <a:buAutoNum type="arabicPeriod" startAt="14"/>
              <a:defRPr/>
            </a:pPr>
            <a:r>
              <a:rPr lang="en-US" altLang="ja-JP" sz="1600" b="1" kern="0" dirty="0" smtClean="0">
                <a:solidFill>
                  <a:srgbClr val="FF0000"/>
                </a:solidFill>
                <a:latin typeface="+mn-ea"/>
                <a:ea typeface="+mn-ea"/>
              </a:rPr>
              <a:t>2017/5/20-25 @Chiba</a:t>
            </a:r>
            <a:r>
              <a:rPr lang="en-US" altLang="ja-JP" sz="1600" kern="0" dirty="0" smtClean="0">
                <a:solidFill>
                  <a:srgbClr val="000000"/>
                </a:solidFill>
                <a:latin typeface="+mn-ea"/>
                <a:ea typeface="+mn-ea"/>
              </a:rPr>
              <a:t>: </a:t>
            </a:r>
            <a:r>
              <a:rPr lang="ja-JP" altLang="en-US" sz="1600" kern="0" dirty="0" smtClean="0">
                <a:solidFill>
                  <a:srgbClr val="000000"/>
                </a:solidFill>
                <a:latin typeface="+mn-ea"/>
                <a:ea typeface="+mn-ea"/>
              </a:rPr>
              <a:t>「</a:t>
            </a:r>
            <a:r>
              <a:rPr lang="en-US" altLang="ja-JP" sz="1600" kern="0" dirty="0" err="1" smtClean="0">
                <a:solidFill>
                  <a:srgbClr val="000000"/>
                </a:solidFill>
                <a:latin typeface="+mn-ea"/>
                <a:ea typeface="+mn-ea"/>
              </a:rPr>
              <a:t>JpGU</a:t>
            </a:r>
            <a:r>
              <a:rPr lang="en-US" altLang="ja-JP" sz="1600" kern="0" dirty="0" smtClean="0">
                <a:solidFill>
                  <a:srgbClr val="000000"/>
                </a:solidFill>
                <a:latin typeface="+mn-ea"/>
                <a:ea typeface="+mn-ea"/>
              </a:rPr>
              <a:t>-AGU</a:t>
            </a:r>
            <a:r>
              <a:rPr lang="ja-JP" altLang="en-US" sz="1600" kern="0" dirty="0" smtClean="0">
                <a:solidFill>
                  <a:srgbClr val="000000"/>
                </a:solidFill>
                <a:latin typeface="+mn-ea"/>
                <a:ea typeface="+mn-ea"/>
              </a:rPr>
              <a:t> </a:t>
            </a:r>
            <a:r>
              <a:rPr lang="en-US" altLang="ja-JP" sz="1600" kern="0" dirty="0" smtClean="0">
                <a:solidFill>
                  <a:srgbClr val="000000"/>
                </a:solidFill>
                <a:latin typeface="+mn-ea"/>
                <a:ea typeface="+mn-ea"/>
              </a:rPr>
              <a:t>2017</a:t>
            </a:r>
            <a:r>
              <a:rPr lang="ja-JP" altLang="en-US" sz="1600" kern="0" dirty="0" smtClean="0">
                <a:solidFill>
                  <a:srgbClr val="000000"/>
                </a:solidFill>
                <a:latin typeface="+mn-ea"/>
                <a:ea typeface="+mn-ea"/>
              </a:rPr>
              <a:t>」で</a:t>
            </a:r>
            <a:r>
              <a:rPr lang="ja-JP" altLang="en-US" sz="1600" kern="0" dirty="0" smtClean="0">
                <a:solidFill>
                  <a:srgbClr val="000000"/>
                </a:solidFill>
                <a:latin typeface="+mn-ea"/>
                <a:ea typeface="+mn-ea"/>
              </a:rPr>
              <a:t>データ解析講習？</a:t>
            </a:r>
            <a:endParaRPr lang="en-US" altLang="ja-JP" sz="1600" kern="0" dirty="0" smtClean="0">
              <a:solidFill>
                <a:srgbClr val="000000"/>
              </a:solidFill>
              <a:latin typeface="+mn-ea"/>
              <a:ea typeface="+mn-ea"/>
            </a:endParaRPr>
          </a:p>
          <a:p>
            <a:pPr marL="800100" lvl="1" indent="-342900" defTabSz="914400" eaLnBrk="0" hangingPunct="0">
              <a:spcBef>
                <a:spcPct val="20000"/>
              </a:spcBef>
              <a:buFont typeface="+mj-lt"/>
              <a:buAutoNum type="arabicPeriod" startAt="14"/>
              <a:defRPr/>
            </a:pPr>
            <a:r>
              <a:rPr lang="en-US" altLang="ja-JP" sz="1600" b="1" kern="0" dirty="0" smtClean="0">
                <a:solidFill>
                  <a:srgbClr val="0000FF"/>
                </a:solidFill>
                <a:latin typeface="+mn-ea"/>
                <a:ea typeface="+mn-ea"/>
              </a:rPr>
              <a:t>2017/5/5 </a:t>
            </a:r>
            <a:r>
              <a:rPr lang="en-US" altLang="ja-JP" sz="1600" b="1" kern="0" dirty="0" smtClean="0">
                <a:solidFill>
                  <a:srgbClr val="0000FF"/>
                </a:solidFill>
                <a:latin typeface="+mn-ea"/>
                <a:ea typeface="+mn-ea"/>
              </a:rPr>
              <a:t>@Kuala</a:t>
            </a:r>
            <a:r>
              <a:rPr lang="ja-JP" altLang="en-US" sz="1600" b="1" kern="0" dirty="0" smtClean="0">
                <a:solidFill>
                  <a:srgbClr val="0000FF"/>
                </a:solidFill>
                <a:latin typeface="+mn-ea"/>
                <a:ea typeface="+mn-ea"/>
              </a:rPr>
              <a:t> </a:t>
            </a:r>
            <a:r>
              <a:rPr lang="en-US" altLang="ja-JP" sz="1600" b="1" kern="0" dirty="0" smtClean="0">
                <a:solidFill>
                  <a:srgbClr val="0000FF"/>
                </a:solidFill>
                <a:latin typeface="+mn-ea"/>
                <a:ea typeface="+mn-ea"/>
              </a:rPr>
              <a:t>Lumpur, </a:t>
            </a:r>
            <a:r>
              <a:rPr lang="en-US" altLang="ja-JP" sz="1600" b="1" kern="0" dirty="0" smtClean="0">
                <a:solidFill>
                  <a:srgbClr val="0000FF"/>
                </a:solidFill>
                <a:latin typeface="+mn-ea"/>
                <a:ea typeface="+mn-ea"/>
              </a:rPr>
              <a:t>Malaysia</a:t>
            </a:r>
            <a:r>
              <a:rPr lang="en-US" altLang="ja-JP" sz="1600" kern="0" dirty="0" smtClean="0">
                <a:solidFill>
                  <a:srgbClr val="000000"/>
                </a:solidFill>
                <a:latin typeface="+mn-ea"/>
                <a:ea typeface="+mn-ea"/>
              </a:rPr>
              <a:t>: </a:t>
            </a:r>
            <a:r>
              <a:rPr lang="ja-JP" altLang="en-US" sz="1600" kern="0" dirty="0" smtClean="0">
                <a:solidFill>
                  <a:srgbClr val="000000"/>
                </a:solidFill>
                <a:latin typeface="+mn-ea"/>
                <a:ea typeface="+mn-ea"/>
              </a:rPr>
              <a:t>「</a:t>
            </a:r>
            <a:r>
              <a:rPr lang="en-US" altLang="ja-JP" sz="1600" kern="0" dirty="0" err="1" smtClean="0">
                <a:solidFill>
                  <a:srgbClr val="000000"/>
                </a:solidFill>
                <a:latin typeface="+mn-ea"/>
                <a:ea typeface="+mn-ea"/>
              </a:rPr>
              <a:t>IconSpace</a:t>
            </a:r>
            <a:r>
              <a:rPr lang="en-US" altLang="ja-JP" sz="1600" kern="0" dirty="0" smtClean="0">
                <a:solidFill>
                  <a:srgbClr val="000000"/>
                </a:solidFill>
                <a:latin typeface="+mn-ea"/>
                <a:ea typeface="+mn-ea"/>
              </a:rPr>
              <a:t> 2017</a:t>
            </a:r>
            <a:r>
              <a:rPr lang="ja-JP" altLang="en-US" sz="1600" kern="0" dirty="0" smtClean="0">
                <a:solidFill>
                  <a:srgbClr val="000000"/>
                </a:solidFill>
                <a:latin typeface="+mn-ea"/>
                <a:ea typeface="+mn-ea"/>
              </a:rPr>
              <a:t>」で</a:t>
            </a:r>
            <a:r>
              <a:rPr lang="ja-JP" altLang="en-US" sz="1600" kern="0" dirty="0" smtClean="0">
                <a:solidFill>
                  <a:srgbClr val="000000"/>
                </a:solidFill>
                <a:latin typeface="+mn-ea"/>
                <a:ea typeface="+mn-ea"/>
              </a:rPr>
              <a:t>データ</a:t>
            </a:r>
            <a:r>
              <a:rPr lang="ja-JP" altLang="en-US" sz="1600" kern="0" dirty="0">
                <a:solidFill>
                  <a:srgbClr val="000000"/>
                </a:solidFill>
                <a:latin typeface="+mn-ea"/>
                <a:ea typeface="+mn-ea"/>
              </a:rPr>
              <a:t>解析</a:t>
            </a:r>
            <a:r>
              <a:rPr lang="ja-JP" altLang="en-US" sz="1600" kern="0" dirty="0" smtClean="0">
                <a:solidFill>
                  <a:srgbClr val="000000"/>
                </a:solidFill>
                <a:latin typeface="+mn-ea"/>
                <a:ea typeface="+mn-ea"/>
              </a:rPr>
              <a:t>講習セッション</a:t>
            </a:r>
            <a:endParaRPr lang="en-US" altLang="ja-JP" sz="1600" kern="0" dirty="0" smtClean="0">
              <a:solidFill>
                <a:srgbClr val="000000"/>
              </a:solidFill>
              <a:latin typeface="+mn-ea"/>
              <a:ea typeface="+mn-ea"/>
            </a:endParaRPr>
          </a:p>
          <a:p>
            <a:pPr marL="800100" lvl="1" indent="-342900" defTabSz="914400" eaLnBrk="0" hangingPunct="0">
              <a:spcBef>
                <a:spcPct val="20000"/>
              </a:spcBef>
              <a:buFont typeface="+mj-lt"/>
              <a:buAutoNum type="arabicPeriod" startAt="14"/>
              <a:defRPr/>
            </a:pPr>
            <a:r>
              <a:rPr lang="en-US" altLang="ja-JP" sz="1600" b="1" kern="0" dirty="0" smtClean="0">
                <a:solidFill>
                  <a:srgbClr val="0000FF"/>
                </a:solidFill>
                <a:latin typeface="+mn-ea"/>
                <a:ea typeface="+mn-ea"/>
              </a:rPr>
              <a:t>2017/9/26-28</a:t>
            </a:r>
            <a:r>
              <a:rPr lang="ja-JP" altLang="en-US" sz="1600" b="1" kern="0" dirty="0">
                <a:solidFill>
                  <a:srgbClr val="0000FF"/>
                </a:solidFill>
                <a:latin typeface="+mn-ea"/>
                <a:ea typeface="+mn-ea"/>
              </a:rPr>
              <a:t> </a:t>
            </a:r>
            <a:r>
              <a:rPr lang="en-US" altLang="ja-JP" sz="1600" b="1" kern="0" dirty="0">
                <a:solidFill>
                  <a:srgbClr val="0000FF"/>
                </a:solidFill>
                <a:latin typeface="+mn-ea"/>
                <a:ea typeface="+mn-ea"/>
              </a:rPr>
              <a:t>@Kyoto</a:t>
            </a:r>
            <a:r>
              <a:rPr lang="en-US" altLang="ja-JP" sz="1600" kern="0" dirty="0">
                <a:solidFill>
                  <a:srgbClr val="000000"/>
                </a:solidFill>
                <a:latin typeface="+mn-ea"/>
                <a:ea typeface="+mn-ea"/>
              </a:rPr>
              <a:t>: </a:t>
            </a:r>
            <a:r>
              <a:rPr lang="ja-JP" altLang="en-US" sz="1600" kern="0" dirty="0">
                <a:solidFill>
                  <a:srgbClr val="000000"/>
                </a:solidFill>
                <a:latin typeface="+mn-ea"/>
                <a:ea typeface="+mn-ea"/>
              </a:rPr>
              <a:t>「</a:t>
            </a:r>
            <a:r>
              <a:rPr lang="en-US" altLang="ja-JP" sz="1600" kern="0" dirty="0" smtClean="0">
                <a:solidFill>
                  <a:srgbClr val="000000"/>
                </a:solidFill>
                <a:latin typeface="+mn-ea"/>
                <a:ea typeface="+mn-ea"/>
              </a:rPr>
              <a:t>WDS </a:t>
            </a:r>
            <a:r>
              <a:rPr lang="en-US" altLang="ja-JP" sz="1600" kern="0" dirty="0">
                <a:solidFill>
                  <a:srgbClr val="000000"/>
                </a:solidFill>
                <a:latin typeface="+mn-ea"/>
                <a:ea typeface="+mn-ea"/>
              </a:rPr>
              <a:t>Asia – Oceania </a:t>
            </a:r>
            <a:r>
              <a:rPr lang="en-US" altLang="ja-JP" sz="1600" kern="0" dirty="0" smtClean="0">
                <a:solidFill>
                  <a:srgbClr val="000000"/>
                </a:solidFill>
                <a:latin typeface="+mn-ea"/>
                <a:ea typeface="+mn-ea"/>
              </a:rPr>
              <a:t>Conference</a:t>
            </a:r>
            <a:r>
              <a:rPr lang="ja-JP" altLang="en-US" sz="1600" kern="0" dirty="0" smtClean="0">
                <a:solidFill>
                  <a:srgbClr val="000000"/>
                </a:solidFill>
                <a:latin typeface="+mn-ea"/>
                <a:ea typeface="+mn-ea"/>
              </a:rPr>
              <a:t>」で</a:t>
            </a:r>
            <a:r>
              <a:rPr lang="ja-JP" altLang="en-US" sz="1600" kern="0" dirty="0" smtClean="0">
                <a:solidFill>
                  <a:srgbClr val="000000"/>
                </a:solidFill>
                <a:latin typeface="+mn-ea"/>
                <a:ea typeface="+mn-ea"/>
              </a:rPr>
              <a:t>データ解析セッション？</a:t>
            </a:r>
            <a:endParaRPr lang="en-US" altLang="ja-JP" sz="1600" kern="0" dirty="0">
              <a:solidFill>
                <a:srgbClr val="000000"/>
              </a:solidFill>
              <a:latin typeface="+mn-ea"/>
              <a:ea typeface="+mn-ea"/>
            </a:endParaRPr>
          </a:p>
        </p:txBody>
      </p:sp>
      <p:sp>
        <p:nvSpPr>
          <p:cNvPr id="14" name="正方形/長方形 13"/>
          <p:cNvSpPr/>
          <p:nvPr/>
        </p:nvSpPr>
        <p:spPr>
          <a:xfrm>
            <a:off x="296169" y="4604935"/>
            <a:ext cx="5844870" cy="1015663"/>
          </a:xfrm>
          <a:prstGeom prst="rect">
            <a:avLst/>
          </a:prstGeom>
        </p:spPr>
        <p:txBody>
          <a:bodyPr wrap="none">
            <a:spAutoFit/>
          </a:bodyPr>
          <a:lstStyle/>
          <a:p>
            <a:pPr marL="0" lvl="1" defTabSz="914400" eaLnBrk="0" hangingPunct="0">
              <a:spcBef>
                <a:spcPts val="0"/>
              </a:spcBef>
              <a:defRPr/>
            </a:pPr>
            <a:r>
              <a:rPr lang="en-US" altLang="ja-JP" sz="2000" b="1" kern="0" dirty="0" smtClean="0">
                <a:solidFill>
                  <a:srgbClr val="000000"/>
                </a:solidFill>
                <a:latin typeface="+mn-ea"/>
              </a:rPr>
              <a:t>Lecture materials:</a:t>
            </a:r>
          </a:p>
          <a:p>
            <a:pPr marL="342900" lvl="1" indent="-342900" defTabSz="914400" eaLnBrk="0" hangingPunct="0">
              <a:spcBef>
                <a:spcPts val="0"/>
              </a:spcBef>
              <a:buFont typeface="Arial" panose="020B0604020202020204" pitchFamily="34" charset="0"/>
              <a:buChar char="•"/>
              <a:defRPr/>
            </a:pPr>
            <a:r>
              <a:rPr lang="en-US" altLang="ja-JP" sz="2000" kern="0" dirty="0" smtClean="0">
                <a:solidFill>
                  <a:srgbClr val="000000"/>
                </a:solidFill>
                <a:latin typeface="+mn-ea"/>
              </a:rPr>
              <a:t>DVD (Recorded video of tutorial seminars)</a:t>
            </a:r>
          </a:p>
          <a:p>
            <a:pPr marL="342900" lvl="1" indent="-342900" defTabSz="914400" eaLnBrk="0" hangingPunct="0">
              <a:spcBef>
                <a:spcPts val="0"/>
              </a:spcBef>
              <a:buFont typeface="Arial" panose="020B0604020202020204" pitchFamily="34" charset="0"/>
              <a:buChar char="•"/>
              <a:defRPr/>
            </a:pPr>
            <a:r>
              <a:rPr lang="en-US" altLang="ja-JP" sz="2000" kern="0" dirty="0" smtClean="0">
                <a:solidFill>
                  <a:srgbClr val="000000"/>
                </a:solidFill>
                <a:latin typeface="+mn-ea"/>
              </a:rPr>
              <a:t>Lecture notes</a:t>
            </a:r>
            <a:endParaRPr lang="en-US" altLang="ja-JP" sz="2000" kern="0" dirty="0">
              <a:solidFill>
                <a:srgbClr val="000000"/>
              </a:solidFill>
              <a:latin typeface="+mn-ea"/>
            </a:endParaRPr>
          </a:p>
        </p:txBody>
      </p:sp>
      <p:sp>
        <p:nvSpPr>
          <p:cNvPr id="15" name="正方形/長方形 14"/>
          <p:cNvSpPr/>
          <p:nvPr/>
        </p:nvSpPr>
        <p:spPr>
          <a:xfrm>
            <a:off x="1187624" y="5445224"/>
            <a:ext cx="7373577" cy="1200329"/>
          </a:xfrm>
          <a:prstGeom prst="rect">
            <a:avLst/>
          </a:prstGeom>
        </p:spPr>
        <p:txBody>
          <a:bodyPr wrap="square">
            <a:spAutoFit/>
          </a:bodyPr>
          <a:lstStyle/>
          <a:p>
            <a:r>
              <a:rPr lang="en-US" altLang="ja-JP" dirty="0" smtClean="0"/>
              <a:t>                                                                                  DVD    Notes</a:t>
            </a:r>
          </a:p>
          <a:p>
            <a:r>
              <a:rPr lang="ja-JP" altLang="en-US" dirty="0" smtClean="0"/>
              <a:t>2016</a:t>
            </a:r>
            <a:r>
              <a:rPr lang="ja-JP" altLang="en-US" dirty="0"/>
              <a:t>/11/16    </a:t>
            </a:r>
            <a:r>
              <a:rPr lang="ja-JP" altLang="en-US" dirty="0" smtClean="0"/>
              <a:t>   ERG</a:t>
            </a:r>
            <a:r>
              <a:rPr lang="ja-JP" altLang="en-US" dirty="0"/>
              <a:t>サイエンス会議 講習セッション   20   </a:t>
            </a:r>
            <a:r>
              <a:rPr lang="ja-JP" altLang="en-US" dirty="0" smtClean="0"/>
              <a:t>     20</a:t>
            </a:r>
            <a:endParaRPr lang="ja-JP" altLang="en-US" dirty="0"/>
          </a:p>
          <a:p>
            <a:r>
              <a:rPr lang="ja-JP" altLang="en-US" dirty="0"/>
              <a:t>2016/11/20-22 </a:t>
            </a:r>
            <a:r>
              <a:rPr lang="ja-JP" altLang="en-US" dirty="0" smtClean="0"/>
              <a:t> SGEPSS</a:t>
            </a:r>
            <a:r>
              <a:rPr lang="ja-JP" altLang="en-US" dirty="0"/>
              <a:t>ブース                       </a:t>
            </a:r>
            <a:r>
              <a:rPr lang="ja-JP" altLang="en-US" dirty="0" smtClean="0"/>
              <a:t>         12         </a:t>
            </a:r>
            <a:r>
              <a:rPr lang="ja-JP" altLang="en-US" dirty="0"/>
              <a:t>-</a:t>
            </a:r>
          </a:p>
          <a:p>
            <a:r>
              <a:rPr lang="ja-JP" altLang="en-US" dirty="0"/>
              <a:t>2016/11/28    </a:t>
            </a:r>
            <a:r>
              <a:rPr lang="ja-JP" altLang="en-US" dirty="0" smtClean="0"/>
              <a:t>   現象</a:t>
            </a:r>
            <a:r>
              <a:rPr lang="ja-JP" altLang="en-US" dirty="0"/>
              <a:t>解析ワークショップ              </a:t>
            </a:r>
            <a:r>
              <a:rPr lang="ja-JP" altLang="en-US" dirty="0" smtClean="0"/>
              <a:t>         8         18</a:t>
            </a:r>
            <a:endParaRPr lang="ja-JP" altLang="en-US" dirty="0"/>
          </a:p>
        </p:txBody>
      </p:sp>
    </p:spTree>
    <p:extLst>
      <p:ext uri="{BB962C8B-B14F-4D97-AF65-F5344CB8AC3E}">
        <p14:creationId xmlns:p14="http://schemas.microsoft.com/office/powerpoint/2010/main" val="18908956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3469445"/>
            <a:ext cx="5583369" cy="3192011"/>
          </a:xfrm>
          <a:prstGeom prst="rect">
            <a:avLst/>
          </a:prstGeom>
        </p:spPr>
      </p:pic>
      <p:sp>
        <p:nvSpPr>
          <p:cNvPr id="10242" name="Rectangle 2"/>
          <p:cNvSpPr>
            <a:spLocks noGrp="1" noChangeArrowheads="1"/>
          </p:cNvSpPr>
          <p:nvPr>
            <p:ph type="title"/>
          </p:nvPr>
        </p:nvSpPr>
        <p:spPr/>
        <p:txBody>
          <a:bodyPr lIns="0" tIns="0" rIns="0" bIns="0" anchor="ctr" anchorCtr="1"/>
          <a:lstStyle/>
          <a:p>
            <a:r>
              <a:rPr lang="en-US" altLang="ja-JP" dirty="0">
                <a:latin typeface="Arial" panose="020B0604020202020204" pitchFamily="34" charset="0"/>
                <a:cs typeface="Arial" panose="020B0604020202020204" pitchFamily="34" charset="0"/>
              </a:rPr>
              <a:t>Outreach</a:t>
            </a:r>
            <a:r>
              <a:rPr lang="ja-JP" altLang="en-US" dirty="0">
                <a:latin typeface="Arial" panose="020B0604020202020204" pitchFamily="34" charset="0"/>
                <a:cs typeface="Arial" panose="020B0604020202020204" pitchFamily="34" charset="0"/>
              </a:rPr>
              <a:t> </a:t>
            </a:r>
            <a:r>
              <a:rPr lang="en-US" altLang="ja-JP" dirty="0">
                <a:latin typeface="Arial" panose="020B0604020202020204" pitchFamily="34" charset="0"/>
                <a:cs typeface="Arial" panose="020B0604020202020204" pitchFamily="34" charset="0"/>
              </a:rPr>
              <a:t>(Data</a:t>
            </a:r>
            <a:r>
              <a:rPr lang="ja-JP" altLang="en-US" dirty="0">
                <a:latin typeface="Arial" panose="020B0604020202020204" pitchFamily="34" charset="0"/>
                <a:cs typeface="Arial" panose="020B0604020202020204" pitchFamily="34" charset="0"/>
              </a:rPr>
              <a:t> </a:t>
            </a:r>
            <a:r>
              <a:rPr lang="en-US" altLang="ja-JP" dirty="0">
                <a:latin typeface="Arial" panose="020B0604020202020204" pitchFamily="34" charset="0"/>
                <a:cs typeface="Arial" panose="020B0604020202020204" pitchFamily="34" charset="0"/>
              </a:rPr>
              <a:t>Analysis</a:t>
            </a:r>
            <a:r>
              <a:rPr lang="ja-JP" altLang="en-US" dirty="0">
                <a:latin typeface="Arial" panose="020B0604020202020204" pitchFamily="34" charset="0"/>
                <a:cs typeface="Arial" panose="020B0604020202020204" pitchFamily="34" charset="0"/>
              </a:rPr>
              <a:t> </a:t>
            </a:r>
            <a:r>
              <a:rPr lang="en-US" altLang="ja-JP" dirty="0">
                <a:latin typeface="Arial" panose="020B0604020202020204" pitchFamily="34" charset="0"/>
                <a:cs typeface="Arial" panose="020B0604020202020204" pitchFamily="34" charset="0"/>
              </a:rPr>
              <a:t>Workshop)</a:t>
            </a:r>
            <a:endParaRPr lang="ja-JP" altLang="en-US" dirty="0">
              <a:latin typeface="Arial" panose="020B0604020202020204" pitchFamily="34" charset="0"/>
              <a:ea typeface="ＭＳ Ｐゴシック" pitchFamily="50" charset="-128"/>
              <a:cs typeface="Arial" panose="020B0604020202020204" pitchFamily="34" charset="0"/>
            </a:endParaRPr>
          </a:p>
        </p:txBody>
      </p:sp>
      <p:sp>
        <p:nvSpPr>
          <p:cNvPr id="34" name="スライド番号プレースホルダ 3"/>
          <p:cNvSpPr>
            <a:spLocks noGrp="1"/>
          </p:cNvSpPr>
          <p:nvPr>
            <p:ph type="sldNum" sz="quarter" idx="11"/>
          </p:nvPr>
        </p:nvSpPr>
        <p:spPr>
          <a:xfrm>
            <a:off x="8316416" y="6483498"/>
            <a:ext cx="504056" cy="304800"/>
          </a:xfrm>
        </p:spPr>
        <p:txBody>
          <a:bodyPr anchor="ctr" anchorCtr="1"/>
          <a:lstStyle/>
          <a:p>
            <a:pPr>
              <a:defRPr/>
            </a:pPr>
            <a:fld id="{86C2E42C-E727-CA4A-BBC1-684281922D98}" type="slidenum">
              <a:rPr lang="en-US" altLang="ja-JP" sz="1200" smtClean="0">
                <a:solidFill>
                  <a:srgbClr val="FFFFFF">
                    <a:lumMod val="50000"/>
                  </a:srgbClr>
                </a:solidFill>
              </a:rPr>
              <a:pPr>
                <a:defRPr/>
              </a:pPr>
              <a:t>24</a:t>
            </a:fld>
            <a:endParaRPr lang="en-US" altLang="ja-JP" sz="1200" dirty="0">
              <a:solidFill>
                <a:srgbClr val="FFFFFF">
                  <a:lumMod val="50000"/>
                </a:srgbClr>
              </a:solidFill>
            </a:endParaRPr>
          </a:p>
        </p:txBody>
      </p:sp>
      <p:sp>
        <p:nvSpPr>
          <p:cNvPr id="21" name="フッター プレースホルダ 4"/>
          <p:cNvSpPr>
            <a:spLocks noGrp="1"/>
          </p:cNvSpPr>
          <p:nvPr>
            <p:ph type="ftr" sz="quarter" idx="12"/>
          </p:nvPr>
        </p:nvSpPr>
        <p:spPr>
          <a:xfrm>
            <a:off x="1332000" y="6406404"/>
            <a:ext cx="6480000" cy="406972"/>
          </a:xfrm>
        </p:spPr>
        <p:txBody>
          <a:bodyPr anchor="ctr" anchorCtr="1"/>
          <a:lstStyle/>
          <a:p>
            <a:r>
              <a:rPr lang="ja-JP" altLang="en-US" sz="1100" kern="0" dirty="0">
                <a:solidFill>
                  <a:srgbClr val="FFFFFF">
                    <a:lumMod val="50000"/>
                  </a:srgbClr>
                </a:solidFill>
                <a:latin typeface="ＭＳ Ｐゴシック" pitchFamily="50" charset="-128"/>
                <a:ea typeface="ＭＳ Ｐゴシック" pitchFamily="50" charset="-128"/>
              </a:rPr>
              <a:t>オープンサイエンスデータ推進</a:t>
            </a:r>
            <a:r>
              <a:rPr lang="ja-JP" altLang="en-US" sz="1100" kern="0" dirty="0" smtClean="0">
                <a:solidFill>
                  <a:srgbClr val="FFFFFF">
                    <a:lumMod val="50000"/>
                  </a:srgbClr>
                </a:solidFill>
                <a:latin typeface="ＭＳ Ｐゴシック" pitchFamily="50" charset="-128"/>
                <a:ea typeface="ＭＳ Ｐゴシック" pitchFamily="50" charset="-128"/>
              </a:rPr>
              <a:t>ワークショップ</a:t>
            </a:r>
            <a:endParaRPr lang="en-US" altLang="ja-JP" sz="1100" kern="0" dirty="0" smtClean="0">
              <a:solidFill>
                <a:srgbClr val="FFFFFF">
                  <a:lumMod val="50000"/>
                </a:srgbClr>
              </a:solidFill>
              <a:latin typeface="ＭＳ Ｐゴシック" pitchFamily="50" charset="-128"/>
              <a:ea typeface="ＭＳ Ｐゴシック" pitchFamily="50" charset="-128"/>
            </a:endParaRPr>
          </a:p>
          <a:p>
            <a:r>
              <a:rPr lang="ja-JP" altLang="en-US" sz="1100" kern="0" dirty="0">
                <a:solidFill>
                  <a:srgbClr val="FFFFFF">
                    <a:lumMod val="50000"/>
                  </a:srgbClr>
                </a:solidFill>
                <a:latin typeface="ＭＳ Ｐゴシック" pitchFamily="50" charset="-128"/>
                <a:ea typeface="ＭＳ Ｐゴシック" pitchFamily="50" charset="-128"/>
              </a:rPr>
              <a:t>主催：京都大学理学研究科附属地磁気世界資料解析センター</a:t>
            </a:r>
            <a:endParaRPr lang="ja-JP" altLang="en-US" sz="1100" dirty="0">
              <a:solidFill>
                <a:srgbClr val="FFFFFF">
                  <a:lumMod val="50000"/>
                </a:srgbClr>
              </a:solidFill>
            </a:endParaRPr>
          </a:p>
        </p:txBody>
      </p:sp>
      <p:sp>
        <p:nvSpPr>
          <p:cNvPr id="20" name="日付プレースホルダ 2"/>
          <p:cNvSpPr>
            <a:spLocks noGrp="1"/>
          </p:cNvSpPr>
          <p:nvPr>
            <p:ph type="dt" sz="half" idx="10"/>
          </p:nvPr>
        </p:nvSpPr>
        <p:spPr>
          <a:xfrm>
            <a:off x="0" y="6453336"/>
            <a:ext cx="1835696" cy="365125"/>
          </a:xfrm>
        </p:spPr>
        <p:txBody>
          <a:bodyPr anchor="ctr" anchorCtr="1"/>
          <a:lstStyle/>
          <a:p>
            <a:r>
              <a:rPr lang="ja-JP" altLang="en-US" dirty="0" smtClean="0">
                <a:solidFill>
                  <a:srgbClr val="FFFFFF">
                    <a:lumMod val="50000"/>
                  </a:srgbClr>
                </a:solidFill>
              </a:rPr>
              <a:t>平成</a:t>
            </a:r>
            <a:r>
              <a:rPr lang="en-US" altLang="ja-JP" dirty="0" smtClean="0">
                <a:solidFill>
                  <a:srgbClr val="FFFFFF">
                    <a:lumMod val="50000"/>
                  </a:srgbClr>
                </a:solidFill>
              </a:rPr>
              <a:t>27</a:t>
            </a:r>
            <a:r>
              <a:rPr lang="ja-JP" altLang="en-US" dirty="0" smtClean="0">
                <a:solidFill>
                  <a:srgbClr val="FFFFFF">
                    <a:lumMod val="50000"/>
                  </a:srgbClr>
                </a:solidFill>
              </a:rPr>
              <a:t>年</a:t>
            </a:r>
            <a:r>
              <a:rPr lang="en-US" altLang="ja-JP" dirty="0" smtClean="0">
                <a:solidFill>
                  <a:srgbClr val="FFFFFF">
                    <a:lumMod val="50000"/>
                  </a:srgbClr>
                </a:solidFill>
              </a:rPr>
              <a:t>12</a:t>
            </a:r>
            <a:r>
              <a:rPr lang="ja-JP" altLang="en-US" dirty="0" smtClean="0">
                <a:solidFill>
                  <a:srgbClr val="FFFFFF">
                    <a:lumMod val="50000"/>
                  </a:srgbClr>
                </a:solidFill>
              </a:rPr>
              <a:t>月</a:t>
            </a:r>
            <a:r>
              <a:rPr lang="en-US" altLang="ja-JP" dirty="0" smtClean="0">
                <a:solidFill>
                  <a:srgbClr val="FFFFFF">
                    <a:lumMod val="50000"/>
                  </a:srgbClr>
                </a:solidFill>
              </a:rPr>
              <a:t>7</a:t>
            </a:r>
            <a:r>
              <a:rPr lang="ja-JP" altLang="en-US" dirty="0" smtClean="0">
                <a:solidFill>
                  <a:srgbClr val="FFFFFF">
                    <a:lumMod val="50000"/>
                  </a:srgbClr>
                </a:solidFill>
              </a:rPr>
              <a:t>日、</a:t>
            </a:r>
            <a:r>
              <a:rPr lang="en-US" altLang="ja-JP" dirty="0" smtClean="0">
                <a:solidFill>
                  <a:srgbClr val="FFFFFF">
                    <a:lumMod val="50000"/>
                  </a:srgbClr>
                </a:solidFill>
              </a:rPr>
              <a:t>8</a:t>
            </a:r>
            <a:r>
              <a:rPr lang="ja-JP" altLang="en-US" dirty="0" smtClean="0">
                <a:solidFill>
                  <a:srgbClr val="FFFFFF">
                    <a:lumMod val="50000"/>
                  </a:srgbClr>
                </a:solidFill>
              </a:rPr>
              <a:t>日</a:t>
            </a:r>
            <a:endParaRPr lang="ja-JP" altLang="en-US" dirty="0">
              <a:solidFill>
                <a:srgbClr val="FFFFFF">
                  <a:lumMod val="50000"/>
                </a:srgbClr>
              </a:solidFill>
            </a:endParaRPr>
          </a:p>
        </p:txBody>
      </p:sp>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7446" y="836712"/>
            <a:ext cx="5345968" cy="3818549"/>
          </a:xfrm>
          <a:prstGeom prst="rect">
            <a:avLst/>
          </a:prstGeom>
        </p:spPr>
      </p:pic>
      <p:sp>
        <p:nvSpPr>
          <p:cNvPr id="11" name="テキスト ボックス 29"/>
          <p:cNvSpPr txBox="1">
            <a:spLocks noChangeArrowheads="1"/>
          </p:cNvSpPr>
          <p:nvPr/>
        </p:nvSpPr>
        <p:spPr bwMode="auto">
          <a:xfrm>
            <a:off x="4620906" y="4220447"/>
            <a:ext cx="4536211" cy="307777"/>
          </a:xfrm>
          <a:prstGeom prst="rect">
            <a:avLst/>
          </a:prstGeom>
          <a:noFill/>
          <a:ln w="9525">
            <a:noFill/>
            <a:miter lim="800000"/>
            <a:headEnd/>
            <a:tailEnd/>
          </a:ln>
        </p:spPr>
        <p:txBody>
          <a:bodyPr wrap="square">
            <a:spAutoFit/>
          </a:bodyPr>
          <a:lstStyle/>
          <a:p>
            <a:pPr defTabSz="457200"/>
            <a:r>
              <a:rPr lang="en-US" altLang="ja-JP" sz="1400" b="0" i="1" dirty="0" smtClean="0">
                <a:solidFill>
                  <a:srgbClr val="000000"/>
                </a:solidFill>
                <a:latin typeface="Arial" panose="020B0604020202020204" pitchFamily="34" charset="0"/>
                <a:ea typeface="ヒラギノ角ゴ Pro W6" pitchFamily="80" charset="-128"/>
                <a:cs typeface="Arial" panose="020B0604020202020204" pitchFamily="34" charset="0"/>
              </a:rPr>
              <a:t>Ref: https</a:t>
            </a:r>
            <a:r>
              <a:rPr lang="en-US" altLang="ja-JP" sz="1400" b="0" i="1" dirty="0">
                <a:solidFill>
                  <a:srgbClr val="000000"/>
                </a:solidFill>
                <a:latin typeface="Arial" panose="020B0604020202020204" pitchFamily="34" charset="0"/>
                <a:ea typeface="ヒラギノ角ゴ Pro W6" pitchFamily="80" charset="-128"/>
                <a:cs typeface="Arial" panose="020B0604020202020204" pitchFamily="34" charset="0"/>
              </a:rPr>
              <a:t>://www.facebook.com/NoblestarInnovations/</a:t>
            </a:r>
            <a:endParaRPr lang="ja-JP" altLang="en-US" sz="1400" b="0" i="1" dirty="0">
              <a:solidFill>
                <a:srgbClr val="000000"/>
              </a:solidFill>
              <a:latin typeface="Arial" panose="020B0604020202020204" pitchFamily="34" charset="0"/>
              <a:ea typeface="ヒラギノ角ゴ Pro W6" pitchFamily="80" charset="-128"/>
              <a:cs typeface="Arial" panose="020B0604020202020204" pitchFamily="34" charset="0"/>
            </a:endParaRPr>
          </a:p>
        </p:txBody>
      </p:sp>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137" y="951111"/>
            <a:ext cx="3392798" cy="2261865"/>
          </a:xfrm>
          <a:prstGeom prst="rect">
            <a:avLst/>
          </a:prstGeom>
        </p:spPr>
      </p:pic>
      <p:sp>
        <p:nvSpPr>
          <p:cNvPr id="2" name="テキスト ボックス 1"/>
          <p:cNvSpPr txBox="1"/>
          <p:nvPr/>
        </p:nvSpPr>
        <p:spPr bwMode="auto">
          <a:xfrm>
            <a:off x="175808" y="908720"/>
            <a:ext cx="970137" cy="461665"/>
          </a:xfrm>
          <a:prstGeom prst="rect">
            <a:avLst/>
          </a:prstGeom>
          <a:noFill/>
          <a:ln w="9525">
            <a:noFill/>
            <a:miter lim="800000"/>
            <a:headEnd/>
            <a:tailEnd/>
          </a:ln>
          <a:effectLst/>
        </p:spPr>
        <p:txBody>
          <a:bodyPr wrap="none" rtlCol="0">
            <a:prstTxWarp prst="textNoShape">
              <a:avLst/>
            </a:prstTxWarp>
            <a:spAutoFit/>
          </a:bodyPr>
          <a:lstStyle/>
          <a:p>
            <a:pPr algn="l">
              <a:spcBef>
                <a:spcPct val="50000"/>
              </a:spcBef>
            </a:pPr>
            <a:r>
              <a:rPr kumimoji="1" lang="en-US" altLang="ja-JP" dirty="0" smtClean="0">
                <a:solidFill>
                  <a:srgbClr val="FFFF00"/>
                </a:solidFill>
              </a:rPr>
              <a:t>NIPR</a:t>
            </a:r>
            <a:endParaRPr kumimoji="1" lang="ja-JP" altLang="en-US" dirty="0" err="1" smtClean="0">
              <a:solidFill>
                <a:srgbClr val="FFFF00"/>
              </a:solidFill>
            </a:endParaRPr>
          </a:p>
        </p:txBody>
      </p:sp>
      <p:sp>
        <p:nvSpPr>
          <p:cNvPr id="12" name="テキスト ボックス 11"/>
          <p:cNvSpPr txBox="1"/>
          <p:nvPr/>
        </p:nvSpPr>
        <p:spPr bwMode="auto">
          <a:xfrm>
            <a:off x="248657" y="3495434"/>
            <a:ext cx="2662973" cy="461665"/>
          </a:xfrm>
          <a:prstGeom prst="rect">
            <a:avLst/>
          </a:prstGeom>
          <a:noFill/>
          <a:ln w="9525">
            <a:noFill/>
            <a:miter lim="800000"/>
            <a:headEnd/>
            <a:tailEnd/>
          </a:ln>
          <a:effectLst/>
        </p:spPr>
        <p:txBody>
          <a:bodyPr wrap="none" rtlCol="0">
            <a:prstTxWarp prst="textNoShape">
              <a:avLst/>
            </a:prstTxWarp>
            <a:spAutoFit/>
          </a:bodyPr>
          <a:lstStyle/>
          <a:p>
            <a:pPr algn="l">
              <a:spcBef>
                <a:spcPct val="50000"/>
              </a:spcBef>
            </a:pPr>
            <a:r>
              <a:rPr kumimoji="1" lang="en-US" altLang="ja-JP" dirty="0" smtClean="0">
                <a:solidFill>
                  <a:srgbClr val="0000CC"/>
                </a:solidFill>
              </a:rPr>
              <a:t>LAPAN, Indonesia</a:t>
            </a:r>
            <a:endParaRPr kumimoji="1" lang="ja-JP" altLang="en-US" dirty="0" err="1" smtClean="0">
              <a:solidFill>
                <a:srgbClr val="0000CC"/>
              </a:solidFill>
            </a:endParaRPr>
          </a:p>
        </p:txBody>
      </p:sp>
      <p:sp>
        <p:nvSpPr>
          <p:cNvPr id="13" name="テキスト ボックス 12"/>
          <p:cNvSpPr txBox="1"/>
          <p:nvPr/>
        </p:nvSpPr>
        <p:spPr bwMode="auto">
          <a:xfrm>
            <a:off x="6885145" y="3651190"/>
            <a:ext cx="2108269" cy="461665"/>
          </a:xfrm>
          <a:prstGeom prst="rect">
            <a:avLst/>
          </a:prstGeom>
          <a:noFill/>
          <a:ln w="9525">
            <a:noFill/>
            <a:miter lim="800000"/>
            <a:headEnd/>
            <a:tailEnd/>
          </a:ln>
          <a:effectLst/>
        </p:spPr>
        <p:txBody>
          <a:bodyPr wrap="none" rtlCol="0">
            <a:prstTxWarp prst="textNoShape">
              <a:avLst/>
            </a:prstTxWarp>
            <a:spAutoFit/>
          </a:bodyPr>
          <a:lstStyle/>
          <a:p>
            <a:pPr algn="l">
              <a:spcBef>
                <a:spcPct val="50000"/>
              </a:spcBef>
            </a:pPr>
            <a:r>
              <a:rPr kumimoji="1" lang="en-US" altLang="ja-JP" dirty="0" smtClean="0">
                <a:solidFill>
                  <a:srgbClr val="0000CC"/>
                </a:solidFill>
              </a:rPr>
              <a:t>Abuja, Nigeria</a:t>
            </a:r>
            <a:endParaRPr kumimoji="1" lang="ja-JP" altLang="en-US" dirty="0" err="1" smtClean="0">
              <a:solidFill>
                <a:srgbClr val="0000CC"/>
              </a:solidFill>
            </a:endParaRPr>
          </a:p>
        </p:txBody>
      </p:sp>
      <p:sp>
        <p:nvSpPr>
          <p:cNvPr id="3" name="正方形/長方形 2"/>
          <p:cNvSpPr/>
          <p:nvPr/>
        </p:nvSpPr>
        <p:spPr>
          <a:xfrm>
            <a:off x="5807540" y="5065450"/>
            <a:ext cx="3300964" cy="707886"/>
          </a:xfrm>
          <a:prstGeom prst="rect">
            <a:avLst/>
          </a:prstGeom>
          <a:solidFill>
            <a:srgbClr val="FFFFCC"/>
          </a:solidFill>
          <a:ln>
            <a:solidFill>
              <a:srgbClr val="FF0000"/>
            </a:solidFill>
          </a:ln>
        </p:spPr>
        <p:txBody>
          <a:bodyPr wrap="square">
            <a:spAutoFit/>
          </a:bodyPr>
          <a:lstStyle/>
          <a:p>
            <a:pPr marL="0" indent="0">
              <a:buNone/>
            </a:pPr>
            <a:r>
              <a:rPr lang="en-US" altLang="ja-JP" sz="2000" b="0" dirty="0" smtClean="0">
                <a:latin typeface="Arial" panose="020B0604020202020204" pitchFamily="34" charset="0"/>
                <a:cs typeface="Arial" panose="020B0604020202020204" pitchFamily="34" charset="0"/>
              </a:rPr>
              <a:t>IUGONET tools are useful for capacity building.</a:t>
            </a:r>
            <a:endParaRPr lang="en-US" altLang="ja-JP" sz="20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23690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303" y="2206899"/>
            <a:ext cx="5381660" cy="4127548"/>
          </a:xfrm>
          <a:prstGeom prst="rect">
            <a:avLst/>
          </a:prstGeom>
        </p:spPr>
      </p:pic>
      <p:sp>
        <p:nvSpPr>
          <p:cNvPr id="2" name="タイトル 1"/>
          <p:cNvSpPr>
            <a:spLocks noGrp="1"/>
          </p:cNvSpPr>
          <p:nvPr>
            <p:ph type="title"/>
          </p:nvPr>
        </p:nvSpPr>
        <p:spPr/>
        <p:txBody>
          <a:bodyPr/>
          <a:lstStyle/>
          <a:p>
            <a:pPr>
              <a:defRPr/>
            </a:pPr>
            <a:r>
              <a:rPr lang="en-US" altLang="ja-JP" sz="2400" dirty="0" smtClean="0">
                <a:latin typeface="+mn-ea"/>
                <a:ea typeface="+mn-ea"/>
              </a:rPr>
              <a:t>Outreach</a:t>
            </a:r>
            <a:r>
              <a:rPr lang="ja-JP" altLang="en-US" sz="2400" dirty="0" smtClean="0">
                <a:latin typeface="+mn-ea"/>
                <a:ea typeface="+mn-ea"/>
              </a:rPr>
              <a:t> </a:t>
            </a:r>
            <a:r>
              <a:rPr lang="en-US" altLang="ja-JP" sz="2400" dirty="0" smtClean="0">
                <a:latin typeface="+mn-ea"/>
                <a:ea typeface="+mn-ea"/>
              </a:rPr>
              <a:t>(</a:t>
            </a:r>
            <a:r>
              <a:rPr lang="en-US" altLang="ja-JP" sz="2400" dirty="0" smtClean="0">
                <a:latin typeface="+mn-ea"/>
                <a:ea typeface="+mn-ea"/>
              </a:rPr>
              <a:t>Exhibition booth</a:t>
            </a:r>
            <a:r>
              <a:rPr lang="en-US" altLang="ja-JP" sz="2400" dirty="0" smtClean="0">
                <a:latin typeface="+mn-ea"/>
                <a:ea typeface="+mn-ea"/>
              </a:rPr>
              <a:t>)</a:t>
            </a:r>
            <a:endParaRPr lang="ja-JP" altLang="en-US" sz="2400" dirty="0">
              <a:latin typeface="+mn-ea"/>
              <a:ea typeface="+mn-ea"/>
            </a:endParaRPr>
          </a:p>
        </p:txBody>
      </p:sp>
      <p:sp>
        <p:nvSpPr>
          <p:cNvPr id="3" name="日付プレースホルダー 2"/>
          <p:cNvSpPr>
            <a:spLocks noGrp="1"/>
          </p:cNvSpPr>
          <p:nvPr>
            <p:ph type="dt" sz="half" idx="10"/>
          </p:nvPr>
        </p:nvSpPr>
        <p:spPr/>
        <p:txBody>
          <a:bodyPr/>
          <a:lstStyle/>
          <a:p>
            <a:r>
              <a:rPr lang="en-US" altLang="ja-JP" smtClean="0">
                <a:solidFill>
                  <a:srgbClr val="000000">
                    <a:tint val="75000"/>
                  </a:srgbClr>
                </a:solidFill>
              </a:rPr>
              <a:t>2017/03/01</a:t>
            </a:r>
            <a:endParaRPr lang="ja-JP" altLang="en-US" dirty="0">
              <a:solidFill>
                <a:srgbClr val="000000">
                  <a:tint val="75000"/>
                </a:srgbClr>
              </a:solidFill>
            </a:endParaRPr>
          </a:p>
        </p:txBody>
      </p:sp>
      <p:sp>
        <p:nvSpPr>
          <p:cNvPr id="4" name="フッター プレースホルダー 3"/>
          <p:cNvSpPr>
            <a:spLocks noGrp="1"/>
          </p:cNvSpPr>
          <p:nvPr>
            <p:ph type="ftr" sz="quarter" idx="12"/>
          </p:nvPr>
        </p:nvSpPr>
        <p:spPr/>
        <p:txBody>
          <a:bodyPr/>
          <a:lstStyle/>
          <a:p>
            <a:r>
              <a:rPr lang="ja-JP" altLang="en-US" smtClean="0">
                <a:solidFill>
                  <a:srgbClr val="000000">
                    <a:tint val="75000"/>
                  </a:srgbClr>
                </a:solidFill>
              </a:rPr>
              <a:t>第</a:t>
            </a:r>
            <a:r>
              <a:rPr lang="en-US" altLang="ja-JP" smtClean="0">
                <a:solidFill>
                  <a:srgbClr val="000000">
                    <a:tint val="75000"/>
                  </a:srgbClr>
                </a:solidFill>
              </a:rPr>
              <a:t>4</a:t>
            </a:r>
            <a:r>
              <a:rPr lang="ja-JP" altLang="en-US" smtClean="0">
                <a:solidFill>
                  <a:srgbClr val="000000">
                    <a:tint val="75000"/>
                  </a:srgbClr>
                </a:solidFill>
              </a:rPr>
              <a:t>回オープンサイエンスデータ推進ワークショップ</a:t>
            </a:r>
            <a:endParaRPr lang="ja-JP" altLang="en-US" dirty="0">
              <a:solidFill>
                <a:srgbClr val="000000">
                  <a:tint val="75000"/>
                </a:srgbClr>
              </a:solidFill>
            </a:endParaRPr>
          </a:p>
        </p:txBody>
      </p:sp>
      <p:sp>
        <p:nvSpPr>
          <p:cNvPr id="12" name="テキスト ボックス 11"/>
          <p:cNvSpPr txBox="1"/>
          <p:nvPr/>
        </p:nvSpPr>
        <p:spPr bwMode="auto">
          <a:xfrm>
            <a:off x="611560" y="914293"/>
            <a:ext cx="4608512" cy="1953555"/>
          </a:xfrm>
          <a:prstGeom prst="rect">
            <a:avLst/>
          </a:prstGeom>
          <a:noFill/>
          <a:ln w="9525">
            <a:noFill/>
            <a:miter lim="800000"/>
            <a:headEnd/>
            <a:tailEnd/>
          </a:ln>
          <a:effectLst/>
        </p:spPr>
        <p:txBody>
          <a:bodyPr wrap="none" lIns="36000" tIns="36000" rIns="36000" bIns="36000" rtlCol="0" anchor="t" anchorCtr="0">
            <a:prstTxWarp prst="textNoShape">
              <a:avLst/>
            </a:prstTxWarp>
            <a:normAutofit/>
          </a:bodyPr>
          <a:lstStyle/>
          <a:p>
            <a:pPr marL="342900" indent="-342900" defTabSz="914400">
              <a:spcBef>
                <a:spcPct val="20000"/>
              </a:spcBef>
            </a:pPr>
            <a:r>
              <a:rPr lang="en-US" altLang="ja-JP" sz="2400" b="1" kern="0" dirty="0" smtClean="0">
                <a:solidFill>
                  <a:srgbClr val="000000"/>
                </a:solidFill>
                <a:latin typeface="メイリオ"/>
                <a:ea typeface="メイリオ"/>
              </a:rPr>
              <a:t>Exhibition </a:t>
            </a:r>
            <a:r>
              <a:rPr lang="en-US" altLang="ja-JP" sz="2400" b="1" kern="0" dirty="0" smtClean="0">
                <a:solidFill>
                  <a:srgbClr val="000000"/>
                </a:solidFill>
                <a:latin typeface="メイリオ"/>
                <a:ea typeface="メイリオ"/>
              </a:rPr>
              <a:t>booth</a:t>
            </a:r>
            <a:endParaRPr lang="en-US" altLang="ja-JP" sz="2400" b="1" kern="0" dirty="0" smtClean="0">
              <a:solidFill>
                <a:srgbClr val="000000"/>
              </a:solidFill>
              <a:latin typeface="メイリオ"/>
              <a:ea typeface="メイリオ"/>
            </a:endParaRPr>
          </a:p>
          <a:p>
            <a:pPr marL="342900" indent="-342900" defTabSz="914400">
              <a:spcBef>
                <a:spcPct val="20000"/>
              </a:spcBef>
              <a:buFont typeface="Arial" panose="020B0604020202020204" pitchFamily="34" charset="0"/>
              <a:buChar char="•"/>
            </a:pPr>
            <a:r>
              <a:rPr lang="en-US" altLang="ja-JP" sz="2000" kern="0" dirty="0" err="1" smtClean="0">
                <a:solidFill>
                  <a:srgbClr val="000000"/>
                </a:solidFill>
                <a:latin typeface="メイリオ"/>
                <a:ea typeface="メイリオ"/>
              </a:rPr>
              <a:t>JpGU</a:t>
            </a:r>
            <a:r>
              <a:rPr lang="en-US" altLang="ja-JP" sz="2000" kern="0" dirty="0" smtClean="0">
                <a:solidFill>
                  <a:srgbClr val="000000"/>
                </a:solidFill>
                <a:latin typeface="メイリオ"/>
                <a:ea typeface="メイリオ"/>
              </a:rPr>
              <a:t> (2009~2017)</a:t>
            </a:r>
          </a:p>
          <a:p>
            <a:pPr marL="342900" indent="-342900" defTabSz="914400">
              <a:spcBef>
                <a:spcPct val="20000"/>
              </a:spcBef>
              <a:buFont typeface="Arial" panose="020B0604020202020204" pitchFamily="34" charset="0"/>
              <a:buChar char="•"/>
            </a:pPr>
            <a:r>
              <a:rPr lang="en-US" altLang="ja-JP" sz="2000" kern="0" dirty="0" smtClean="0">
                <a:solidFill>
                  <a:srgbClr val="000000"/>
                </a:solidFill>
                <a:latin typeface="メイリオ"/>
                <a:ea typeface="メイリオ"/>
              </a:rPr>
              <a:t>SGEPSS (2016)</a:t>
            </a:r>
          </a:p>
          <a:p>
            <a:pPr marL="342900" indent="-342900" defTabSz="914400">
              <a:spcBef>
                <a:spcPct val="20000"/>
              </a:spcBef>
              <a:buFont typeface="Arial" panose="020B0604020202020204" pitchFamily="34" charset="0"/>
              <a:buChar char="•"/>
            </a:pPr>
            <a:r>
              <a:rPr lang="en-US" altLang="ja-JP" sz="2000" kern="0" dirty="0" smtClean="0">
                <a:solidFill>
                  <a:srgbClr val="000000"/>
                </a:solidFill>
                <a:latin typeface="メイリオ"/>
                <a:ea typeface="メイリオ"/>
              </a:rPr>
              <a:t>AOGS (2014)</a:t>
            </a:r>
          </a:p>
          <a:p>
            <a:pPr marL="342900" indent="-342900" defTabSz="914400">
              <a:spcBef>
                <a:spcPct val="20000"/>
              </a:spcBef>
              <a:buFont typeface="Arial" panose="020B0604020202020204" pitchFamily="34" charset="0"/>
              <a:buChar char="•"/>
            </a:pPr>
            <a:r>
              <a:rPr lang="en-US" altLang="ja-JP" sz="2000" kern="0" dirty="0" smtClean="0">
                <a:solidFill>
                  <a:srgbClr val="000000"/>
                </a:solidFill>
                <a:latin typeface="メイリオ"/>
                <a:ea typeface="メイリオ"/>
              </a:rPr>
              <a:t>WDS conference (2015, 2017?)</a:t>
            </a:r>
          </a:p>
          <a:p>
            <a:pPr marL="342900" indent="-342900" defTabSz="914400">
              <a:spcBef>
                <a:spcPct val="20000"/>
              </a:spcBef>
            </a:pPr>
            <a:endParaRPr lang="ja-JP" altLang="en-US" kern="0" dirty="0">
              <a:solidFill>
                <a:srgbClr val="000000"/>
              </a:solidFill>
              <a:latin typeface="メイリオ"/>
              <a:ea typeface="メイリオ"/>
            </a:endParaRPr>
          </a:p>
        </p:txBody>
      </p:sp>
      <p:pic>
        <p:nvPicPr>
          <p:cNvPr id="17" name="コンテンツ プレースホルダー 6"/>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13917" y="2867848"/>
            <a:ext cx="2666686" cy="3852473"/>
          </a:xfrm>
        </p:spPr>
      </p:pic>
      <p:sp>
        <p:nvSpPr>
          <p:cNvPr id="6" name="正方形/長方形 5"/>
          <p:cNvSpPr/>
          <p:nvPr/>
        </p:nvSpPr>
        <p:spPr>
          <a:xfrm>
            <a:off x="5057387" y="1481649"/>
            <a:ext cx="3938960" cy="646331"/>
          </a:xfrm>
          <a:prstGeom prst="rect">
            <a:avLst/>
          </a:prstGeom>
        </p:spPr>
        <p:txBody>
          <a:bodyPr wrap="square">
            <a:spAutoFit/>
          </a:bodyPr>
          <a:lstStyle/>
          <a:p>
            <a:pPr defTabSz="914400">
              <a:spcBef>
                <a:spcPct val="20000"/>
              </a:spcBef>
            </a:pPr>
            <a:r>
              <a:rPr lang="en-US" altLang="ja-JP" kern="0" dirty="0" smtClean="0">
                <a:solidFill>
                  <a:srgbClr val="000000"/>
                </a:solidFill>
                <a:latin typeface="メイリオ"/>
                <a:ea typeface="メイリオ"/>
              </a:rPr>
              <a:t>IUGONET booth at </a:t>
            </a:r>
            <a:r>
              <a:rPr lang="en-US" altLang="ja-JP" kern="0" dirty="0" err="1" smtClean="0">
                <a:solidFill>
                  <a:srgbClr val="000000"/>
                </a:solidFill>
                <a:latin typeface="メイリオ"/>
                <a:ea typeface="メイリオ"/>
              </a:rPr>
              <a:t>JpGU</a:t>
            </a:r>
            <a:r>
              <a:rPr lang="en-US" altLang="ja-JP" kern="0" dirty="0" smtClean="0">
                <a:solidFill>
                  <a:srgbClr val="000000"/>
                </a:solidFill>
                <a:latin typeface="メイリオ"/>
                <a:ea typeface="メイリオ"/>
              </a:rPr>
              <a:t>-AGU </a:t>
            </a:r>
            <a:r>
              <a:rPr lang="en-US" altLang="ja-JP" kern="0" dirty="0" err="1" smtClean="0">
                <a:solidFill>
                  <a:srgbClr val="000000"/>
                </a:solidFill>
                <a:latin typeface="メイリオ"/>
                <a:ea typeface="メイリオ"/>
              </a:rPr>
              <a:t>Jouint</a:t>
            </a:r>
            <a:r>
              <a:rPr lang="en-US" altLang="ja-JP" kern="0" dirty="0" smtClean="0">
                <a:solidFill>
                  <a:srgbClr val="000000"/>
                </a:solidFill>
                <a:latin typeface="メイリオ"/>
                <a:ea typeface="メイリオ"/>
              </a:rPr>
              <a:t> Meeting 2017 (@</a:t>
            </a:r>
            <a:r>
              <a:rPr lang="ja-JP" altLang="en-US" kern="0" dirty="0" smtClean="0">
                <a:solidFill>
                  <a:srgbClr val="000000"/>
                </a:solidFill>
                <a:latin typeface="メイリオ"/>
                <a:ea typeface="メイリオ"/>
              </a:rPr>
              <a:t>幕張</a:t>
            </a:r>
            <a:r>
              <a:rPr lang="en-US" altLang="ja-JP" kern="0" dirty="0" smtClean="0">
                <a:solidFill>
                  <a:srgbClr val="000000"/>
                </a:solidFill>
                <a:latin typeface="メイリオ"/>
                <a:ea typeface="メイリオ"/>
              </a:rPr>
              <a:t>)</a:t>
            </a:r>
            <a:endParaRPr lang="en-US" altLang="ja-JP" kern="0" dirty="0">
              <a:solidFill>
                <a:srgbClr val="000000"/>
              </a:solidFill>
              <a:latin typeface="メイリオ"/>
              <a:ea typeface="メイリオ"/>
            </a:endParaRPr>
          </a:p>
        </p:txBody>
      </p:sp>
      <p:sp>
        <p:nvSpPr>
          <p:cNvPr id="7" name="円/楕円 6"/>
          <p:cNvSpPr/>
          <p:nvPr/>
        </p:nvSpPr>
        <p:spPr bwMode="auto">
          <a:xfrm>
            <a:off x="5220072" y="5622888"/>
            <a:ext cx="864096" cy="398400"/>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10" name="正方形/長方形 9"/>
          <p:cNvSpPr/>
          <p:nvPr/>
        </p:nvSpPr>
        <p:spPr>
          <a:xfrm>
            <a:off x="5151486" y="2780928"/>
            <a:ext cx="3524970" cy="369332"/>
          </a:xfrm>
          <a:prstGeom prst="rect">
            <a:avLst/>
          </a:prstGeom>
          <a:solidFill>
            <a:schemeClr val="bg1"/>
          </a:solidFill>
          <a:ln>
            <a:solidFill>
              <a:schemeClr val="tx1"/>
            </a:solidFill>
          </a:ln>
        </p:spPr>
        <p:txBody>
          <a:bodyPr wrap="square">
            <a:spAutoFit/>
          </a:bodyPr>
          <a:lstStyle/>
          <a:p>
            <a:pPr defTabSz="914400">
              <a:spcBef>
                <a:spcPct val="20000"/>
              </a:spcBef>
            </a:pPr>
            <a:r>
              <a:rPr lang="en-US" altLang="ja-JP" kern="0" dirty="0" smtClean="0">
                <a:solidFill>
                  <a:srgbClr val="000000"/>
                </a:solidFill>
                <a:latin typeface="メイリオ"/>
                <a:ea typeface="メイリオ"/>
              </a:rPr>
              <a:t>International Exhibition Hall 7</a:t>
            </a:r>
            <a:endParaRPr lang="en-US" altLang="ja-JP" kern="0" dirty="0">
              <a:solidFill>
                <a:srgbClr val="000000"/>
              </a:solidFill>
              <a:latin typeface="メイリオ"/>
              <a:ea typeface="メイリオ"/>
            </a:endParaRPr>
          </a:p>
        </p:txBody>
      </p:sp>
      <p:sp>
        <p:nvSpPr>
          <p:cNvPr id="11" name="正方形/長方形 10"/>
          <p:cNvSpPr/>
          <p:nvPr/>
        </p:nvSpPr>
        <p:spPr>
          <a:xfrm>
            <a:off x="3606251" y="5108991"/>
            <a:ext cx="1150405" cy="701731"/>
          </a:xfrm>
          <a:prstGeom prst="rect">
            <a:avLst/>
          </a:prstGeom>
          <a:solidFill>
            <a:schemeClr val="bg1"/>
          </a:solidFill>
        </p:spPr>
        <p:txBody>
          <a:bodyPr wrap="square">
            <a:spAutoFit/>
          </a:bodyPr>
          <a:lstStyle/>
          <a:p>
            <a:pPr defTabSz="914400">
              <a:spcBef>
                <a:spcPct val="20000"/>
              </a:spcBef>
            </a:pPr>
            <a:r>
              <a:rPr lang="en-US" altLang="ja-JP" kern="0" dirty="0" smtClean="0">
                <a:solidFill>
                  <a:srgbClr val="000000"/>
                </a:solidFill>
                <a:latin typeface="メイリオ"/>
                <a:ea typeface="メイリオ"/>
              </a:rPr>
              <a:t>Coffee</a:t>
            </a:r>
          </a:p>
          <a:p>
            <a:pPr defTabSz="914400">
              <a:spcBef>
                <a:spcPct val="20000"/>
              </a:spcBef>
            </a:pPr>
            <a:r>
              <a:rPr lang="en-US" altLang="ja-JP" kern="0" dirty="0" smtClean="0">
                <a:solidFill>
                  <a:srgbClr val="000000"/>
                </a:solidFill>
                <a:latin typeface="メイリオ"/>
                <a:ea typeface="メイリオ"/>
              </a:rPr>
              <a:t>Beer</a:t>
            </a:r>
            <a:endParaRPr lang="en-US" altLang="ja-JP" kern="0" dirty="0">
              <a:solidFill>
                <a:srgbClr val="000000"/>
              </a:solidFill>
              <a:latin typeface="メイリオ"/>
              <a:ea typeface="メイリオ"/>
            </a:endParaRPr>
          </a:p>
        </p:txBody>
      </p:sp>
      <p:cxnSp>
        <p:nvCxnSpPr>
          <p:cNvPr id="9" name="直線矢印コネクタ 8"/>
          <p:cNvCxnSpPr/>
          <p:nvPr/>
        </p:nvCxnSpPr>
        <p:spPr bwMode="auto">
          <a:xfrm flipV="1">
            <a:off x="4420585" y="5282890"/>
            <a:ext cx="842771" cy="501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5" name="直線矢印コネクタ 14"/>
          <p:cNvCxnSpPr/>
          <p:nvPr/>
        </p:nvCxnSpPr>
        <p:spPr bwMode="auto">
          <a:xfrm flipV="1">
            <a:off x="4239971" y="5534696"/>
            <a:ext cx="1023385" cy="9320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8" name="正方形/長方形 17"/>
          <p:cNvSpPr/>
          <p:nvPr/>
        </p:nvSpPr>
        <p:spPr>
          <a:xfrm>
            <a:off x="1259632" y="2987300"/>
            <a:ext cx="1728943" cy="369332"/>
          </a:xfrm>
          <a:prstGeom prst="rect">
            <a:avLst/>
          </a:prstGeom>
          <a:solidFill>
            <a:schemeClr val="bg1"/>
          </a:solidFill>
          <a:ln>
            <a:solidFill>
              <a:schemeClr val="tx1"/>
            </a:solidFill>
          </a:ln>
        </p:spPr>
        <p:txBody>
          <a:bodyPr wrap="square">
            <a:spAutoFit/>
          </a:bodyPr>
          <a:lstStyle/>
          <a:p>
            <a:pPr defTabSz="914400">
              <a:spcBef>
                <a:spcPct val="20000"/>
              </a:spcBef>
            </a:pPr>
            <a:r>
              <a:rPr lang="en-US" altLang="ja-JP" kern="0" dirty="0" smtClean="0">
                <a:solidFill>
                  <a:srgbClr val="000000"/>
                </a:solidFill>
                <a:latin typeface="メイリオ"/>
                <a:ea typeface="メイリオ"/>
              </a:rPr>
              <a:t>SGEPSS</a:t>
            </a:r>
            <a:r>
              <a:rPr lang="ja-JP" altLang="en-US" kern="0" dirty="0">
                <a:solidFill>
                  <a:srgbClr val="000000"/>
                </a:solidFill>
                <a:latin typeface="メイリオ"/>
                <a:ea typeface="メイリオ"/>
              </a:rPr>
              <a:t> </a:t>
            </a:r>
            <a:r>
              <a:rPr lang="en-US" altLang="ja-JP" kern="0" dirty="0" smtClean="0">
                <a:solidFill>
                  <a:srgbClr val="000000"/>
                </a:solidFill>
                <a:latin typeface="メイリオ"/>
                <a:ea typeface="メイリオ"/>
              </a:rPr>
              <a:t>2016</a:t>
            </a:r>
            <a:endParaRPr lang="en-US" altLang="ja-JP" kern="0" dirty="0">
              <a:solidFill>
                <a:srgbClr val="000000"/>
              </a:solidFill>
              <a:latin typeface="メイリオ"/>
              <a:ea typeface="メイリオ"/>
            </a:endParaRPr>
          </a:p>
        </p:txBody>
      </p:sp>
      <p:sp>
        <p:nvSpPr>
          <p:cNvPr id="19" name="正方形/長方形 18"/>
          <p:cNvSpPr/>
          <p:nvPr/>
        </p:nvSpPr>
        <p:spPr>
          <a:xfrm>
            <a:off x="4644008" y="6084004"/>
            <a:ext cx="2181501" cy="369332"/>
          </a:xfrm>
          <a:prstGeom prst="rect">
            <a:avLst/>
          </a:prstGeom>
          <a:solidFill>
            <a:schemeClr val="bg1"/>
          </a:solidFill>
        </p:spPr>
        <p:txBody>
          <a:bodyPr wrap="square">
            <a:spAutoFit/>
          </a:bodyPr>
          <a:lstStyle/>
          <a:p>
            <a:pPr defTabSz="914400">
              <a:spcBef>
                <a:spcPct val="20000"/>
              </a:spcBef>
            </a:pPr>
            <a:r>
              <a:rPr lang="en-US" altLang="ja-JP" b="1" kern="0" dirty="0" smtClean="0">
                <a:solidFill>
                  <a:srgbClr val="FF0000"/>
                </a:solidFill>
                <a:latin typeface="メイリオ"/>
                <a:ea typeface="メイリオ"/>
              </a:rPr>
              <a:t>IUGONET, ADS</a:t>
            </a:r>
          </a:p>
        </p:txBody>
      </p:sp>
    </p:spTree>
    <p:extLst>
      <p:ext uri="{BB962C8B-B14F-4D97-AF65-F5344CB8AC3E}">
        <p14:creationId xmlns:p14="http://schemas.microsoft.com/office/powerpoint/2010/main" val="41004196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chor="ctr" anchorCtr="1"/>
          <a:lstStyle/>
          <a:p>
            <a:r>
              <a:rPr lang="en-US" altLang="ja-JP" dirty="0" smtClean="0">
                <a:latin typeface="Arial" panose="020B0604020202020204" pitchFamily="34" charset="0"/>
                <a:cs typeface="Arial" panose="020B0604020202020204" pitchFamily="34" charset="0"/>
              </a:rPr>
              <a:t>Collaboration with librarian</a:t>
            </a:r>
            <a:endParaRPr kumimoji="1" lang="ja-JP" altLang="en-US" dirty="0">
              <a:latin typeface="Arial" panose="020B0604020202020204" pitchFamily="34" charset="0"/>
              <a:cs typeface="Arial" panose="020B0604020202020204" pitchFamily="34" charset="0"/>
            </a:endParaRPr>
          </a:p>
        </p:txBody>
      </p:sp>
      <p:sp>
        <p:nvSpPr>
          <p:cNvPr id="5" name="スライド番号プレースホルダー 4"/>
          <p:cNvSpPr>
            <a:spLocks noGrp="1"/>
          </p:cNvSpPr>
          <p:nvPr>
            <p:ph type="sldNum" sz="quarter" idx="11"/>
          </p:nvPr>
        </p:nvSpPr>
        <p:spPr/>
        <p:txBody>
          <a:bodyPr/>
          <a:lstStyle/>
          <a:p>
            <a:pPr>
              <a:defRPr/>
            </a:pPr>
            <a:fld id="{86C2E42C-E727-CA4A-BBC1-684281922D98}" type="slidenum">
              <a:rPr lang="en-US" altLang="ja-JP" smtClean="0">
                <a:solidFill>
                  <a:srgbClr val="000000"/>
                </a:solidFill>
              </a:rPr>
              <a:pPr>
                <a:defRPr/>
              </a:pPr>
              <a:t>26</a:t>
            </a:fld>
            <a:endParaRPr lang="en-US" altLang="ja-JP" dirty="0">
              <a:solidFill>
                <a:srgbClr val="000000"/>
              </a:solidFill>
            </a:endParaRPr>
          </a:p>
        </p:txBody>
      </p:sp>
      <p:pic>
        <p:nvPicPr>
          <p:cNvPr id="8" name="コンテンツ プレースホルダー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74934" y="2677771"/>
            <a:ext cx="8288065" cy="3847573"/>
          </a:xfrm>
        </p:spPr>
      </p:pic>
      <p:sp>
        <p:nvSpPr>
          <p:cNvPr id="7" name="正方形/長方形 6"/>
          <p:cNvSpPr/>
          <p:nvPr/>
        </p:nvSpPr>
        <p:spPr>
          <a:xfrm>
            <a:off x="755576" y="980728"/>
            <a:ext cx="7848872" cy="1569660"/>
          </a:xfrm>
          <a:prstGeom prst="rect">
            <a:avLst/>
          </a:prstGeom>
        </p:spPr>
        <p:txBody>
          <a:bodyPr wrap="square">
            <a:spAutoFit/>
          </a:bodyPr>
          <a:lstStyle/>
          <a:p>
            <a:r>
              <a:rPr lang="ja-JP" altLang="en-US" sz="2400" b="1" dirty="0"/>
              <a:t>図書</a:t>
            </a:r>
            <a:r>
              <a:rPr lang="ja-JP" altLang="en-US" sz="2400" b="1" dirty="0" smtClean="0"/>
              <a:t>館員による超高層大気データのメタデータ作成実験</a:t>
            </a:r>
            <a:endParaRPr lang="en-US" altLang="ja-JP" sz="2400" b="1" dirty="0" smtClean="0"/>
          </a:p>
          <a:p>
            <a:r>
              <a:rPr lang="ja-JP" altLang="en-US" sz="2400" b="1" dirty="0"/>
              <a:t>（</a:t>
            </a:r>
            <a:r>
              <a:rPr lang="ja-JP" altLang="en-US" sz="2400" b="1" dirty="0" smtClean="0"/>
              <a:t>協力：極地研情報図書　南山氏）</a:t>
            </a:r>
            <a:endParaRPr lang="en-US" altLang="ja-JP" sz="2400" b="1" dirty="0" smtClean="0"/>
          </a:p>
          <a:p>
            <a:r>
              <a:rPr lang="en-US" altLang="ja-JP" sz="2400" dirty="0" smtClean="0"/>
              <a:t>Trial to make domain specific (IUGONET) metadata by librarian</a:t>
            </a:r>
            <a:endParaRPr lang="ja-JP" altLang="en-US" sz="2400" dirty="0"/>
          </a:p>
        </p:txBody>
      </p:sp>
    </p:spTree>
    <p:extLst>
      <p:ext uri="{BB962C8B-B14F-4D97-AF65-F5344CB8AC3E}">
        <p14:creationId xmlns:p14="http://schemas.microsoft.com/office/powerpoint/2010/main" val="602817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0" y="0"/>
            <a:ext cx="9144000" cy="684470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fontAlgn="auto">
              <a:spcBef>
                <a:spcPts val="0"/>
              </a:spcBef>
              <a:spcAft>
                <a:spcPts val="0"/>
              </a:spcAft>
            </a:pPr>
            <a:endParaRPr lang="ja-JP" altLang="en-US" sz="1800" b="0">
              <a:solidFill>
                <a:prstClr val="white"/>
              </a:solidFill>
            </a:endParaRPr>
          </a:p>
        </p:txBody>
      </p:sp>
      <p:pic>
        <p:nvPicPr>
          <p:cNvPr id="53249" name="Picture 1" descr="C:\Users\kshiraishi\Downloads\Antarctic Google.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rot="10800000">
            <a:off x="1625495" y="2716147"/>
            <a:ext cx="3706460" cy="3452439"/>
          </a:xfrm>
          <a:prstGeom prst="rect">
            <a:avLst/>
          </a:prstGeom>
          <a:noFill/>
        </p:spPr>
      </p:pic>
      <p:pic>
        <p:nvPicPr>
          <p:cNvPr id="5" name="図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733480" y="2901179"/>
            <a:ext cx="3146087" cy="3203288"/>
          </a:xfrm>
          <a:prstGeom prst="rect">
            <a:avLst/>
          </a:prstGeom>
        </p:spPr>
      </p:pic>
      <p:grpSp>
        <p:nvGrpSpPr>
          <p:cNvPr id="13" name="グループ化 12"/>
          <p:cNvGrpSpPr/>
          <p:nvPr/>
        </p:nvGrpSpPr>
        <p:grpSpPr>
          <a:xfrm>
            <a:off x="1533814" y="727017"/>
            <a:ext cx="1143821" cy="820113"/>
            <a:chOff x="93063" y="485272"/>
            <a:chExt cx="1195107" cy="820113"/>
          </a:xfrm>
        </p:grpSpPr>
        <p:sp>
          <p:nvSpPr>
            <p:cNvPr id="7" name="角丸四角形 6"/>
            <p:cNvSpPr/>
            <p:nvPr/>
          </p:nvSpPr>
          <p:spPr>
            <a:xfrm>
              <a:off x="93063" y="485272"/>
              <a:ext cx="1195107" cy="820113"/>
            </a:xfrm>
            <a:prstGeom prst="roundRect">
              <a:avLst/>
            </a:prstGeom>
            <a:solidFill>
              <a:schemeClr val="bg1"/>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2" fontAlgn="auto">
                <a:spcBef>
                  <a:spcPts val="0"/>
                </a:spcBef>
                <a:spcAft>
                  <a:spcPts val="0"/>
                </a:spcAft>
              </a:pPr>
              <a:endParaRPr kumimoji="0" lang="ja-JP" altLang="en-US" sz="1800" b="0">
                <a:solidFill>
                  <a:prstClr val="white"/>
                </a:solidFill>
                <a:latin typeface="ＭＳ Ｐゴシック" panose="020B0600070205080204" pitchFamily="50" charset="-128"/>
                <a:ea typeface="ＭＳ Ｐゴシック" panose="020B0600070205080204" pitchFamily="50" charset="-128"/>
              </a:endParaRPr>
            </a:p>
          </p:txBody>
        </p:sp>
        <p:sp>
          <p:nvSpPr>
            <p:cNvPr id="8" name="テキスト ボックス 7"/>
            <p:cNvSpPr txBox="1"/>
            <p:nvPr/>
          </p:nvSpPr>
          <p:spPr>
            <a:xfrm>
              <a:off x="128937" y="601169"/>
              <a:ext cx="1159233" cy="584775"/>
            </a:xfrm>
            <a:prstGeom prst="rect">
              <a:avLst/>
            </a:prstGeom>
            <a:noFill/>
          </p:spPr>
          <p:txBody>
            <a:bodyPr wrap="square" rtlCol="0">
              <a:spAutoFit/>
            </a:bodyPr>
            <a:lstStyle/>
            <a:p>
              <a:pPr algn="ctr" defTabSz="914162" fontAlgn="auto">
                <a:spcBef>
                  <a:spcPts val="0"/>
                </a:spcBef>
                <a:spcAft>
                  <a:spcPts val="0"/>
                </a:spcAft>
              </a:pPr>
              <a:r>
                <a:rPr kumimoji="0" lang="en-US" altLang="ja-JP" sz="1600" dirty="0" smtClean="0">
                  <a:solidFill>
                    <a:prstClr val="black"/>
                  </a:solidFill>
                  <a:latin typeface="ＭＳ Ｐゴシック" panose="020B0600070205080204" pitchFamily="50" charset="-128"/>
                </a:rPr>
                <a:t>EISCAT</a:t>
              </a:r>
            </a:p>
            <a:p>
              <a:pPr algn="ctr" defTabSz="914162" fontAlgn="auto">
                <a:spcBef>
                  <a:spcPts val="0"/>
                </a:spcBef>
                <a:spcAft>
                  <a:spcPts val="0"/>
                </a:spcAft>
              </a:pPr>
              <a:r>
                <a:rPr kumimoji="0" lang="ja-JP" altLang="en-US" sz="1600" b="0" dirty="0" smtClean="0">
                  <a:solidFill>
                    <a:prstClr val="black"/>
                  </a:solidFill>
                  <a:latin typeface="ＭＳ Ｐゴシック" panose="020B0600070205080204" pitchFamily="50" charset="-128"/>
                </a:rPr>
                <a:t>衛星</a:t>
              </a:r>
              <a:r>
                <a:rPr kumimoji="0" lang="ja-JP" altLang="en-US" sz="1400" b="0" dirty="0" smtClean="0">
                  <a:solidFill>
                    <a:prstClr val="black"/>
                  </a:solidFill>
                  <a:latin typeface="ＭＳ Ｐゴシック" panose="020B0600070205080204" pitchFamily="50" charset="-128"/>
                </a:rPr>
                <a:t>データ</a:t>
              </a:r>
              <a:endParaRPr kumimoji="0" lang="en-US" altLang="ja-JP" sz="1400" b="0" dirty="0">
                <a:solidFill>
                  <a:prstClr val="black"/>
                </a:solidFill>
                <a:latin typeface="ＭＳ Ｐゴシック" panose="020B0600070205080204" pitchFamily="50" charset="-128"/>
              </a:endParaRPr>
            </a:p>
          </p:txBody>
        </p:sp>
      </p:grpSp>
      <p:sp>
        <p:nvSpPr>
          <p:cNvPr id="19" name="角丸四角形 18"/>
          <p:cNvSpPr/>
          <p:nvPr/>
        </p:nvSpPr>
        <p:spPr>
          <a:xfrm>
            <a:off x="4034630" y="727017"/>
            <a:ext cx="1267869" cy="813503"/>
          </a:xfrm>
          <a:prstGeom prst="roundRect">
            <a:avLst/>
          </a:prstGeom>
          <a:solidFill>
            <a:schemeClr val="bg1"/>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2" fontAlgn="auto">
              <a:spcBef>
                <a:spcPts val="0"/>
              </a:spcBef>
              <a:spcAft>
                <a:spcPts val="0"/>
              </a:spcAft>
            </a:pPr>
            <a:endParaRPr kumimoji="0" lang="ja-JP" altLang="en-US" sz="1800" b="0">
              <a:solidFill>
                <a:prstClr val="white"/>
              </a:solidFill>
              <a:latin typeface="ＭＳ Ｐゴシック" panose="020B0600070205080204" pitchFamily="50" charset="-128"/>
              <a:ea typeface="ＭＳ Ｐゴシック" panose="020B0600070205080204" pitchFamily="50" charset="-128"/>
            </a:endParaRPr>
          </a:p>
        </p:txBody>
      </p:sp>
      <p:sp>
        <p:nvSpPr>
          <p:cNvPr id="20" name="テキスト ボックス 19"/>
          <p:cNvSpPr txBox="1"/>
          <p:nvPr/>
        </p:nvSpPr>
        <p:spPr>
          <a:xfrm>
            <a:off x="4091836" y="831503"/>
            <a:ext cx="1210663" cy="584775"/>
          </a:xfrm>
          <a:prstGeom prst="rect">
            <a:avLst/>
          </a:prstGeom>
          <a:noFill/>
        </p:spPr>
        <p:txBody>
          <a:bodyPr wrap="square" rtlCol="0">
            <a:spAutoFit/>
          </a:bodyPr>
          <a:lstStyle/>
          <a:p>
            <a:pPr defTabSz="914162" fontAlgn="auto">
              <a:spcBef>
                <a:spcPts val="0"/>
              </a:spcBef>
              <a:spcAft>
                <a:spcPts val="0"/>
              </a:spcAft>
            </a:pPr>
            <a:r>
              <a:rPr kumimoji="0" lang="ja-JP" altLang="en-US" sz="1600" b="0" dirty="0" smtClean="0">
                <a:solidFill>
                  <a:prstClr val="black"/>
                </a:solidFill>
                <a:latin typeface="ＭＳ Ｐゴシック" panose="020B0600070205080204" pitchFamily="50" charset="-128"/>
              </a:rPr>
              <a:t>気象・大気・海氷</a:t>
            </a:r>
            <a:r>
              <a:rPr kumimoji="0" lang="ja-JP" altLang="en-US" sz="1400" b="0" dirty="0" smtClean="0">
                <a:solidFill>
                  <a:prstClr val="black"/>
                </a:solidFill>
                <a:latin typeface="ＭＳ Ｐゴシック" panose="020B0600070205080204" pitchFamily="50" charset="-128"/>
              </a:rPr>
              <a:t>データ</a:t>
            </a:r>
            <a:endParaRPr kumimoji="0" lang="en-US" altLang="ja-JP" sz="1400" b="0" dirty="0">
              <a:solidFill>
                <a:prstClr val="black"/>
              </a:solidFill>
              <a:latin typeface="ＭＳ Ｐゴシック" panose="020B0600070205080204" pitchFamily="50" charset="-128"/>
            </a:endParaRPr>
          </a:p>
        </p:txBody>
      </p:sp>
      <p:sp>
        <p:nvSpPr>
          <p:cNvPr id="30" name="角丸四角形 29"/>
          <p:cNvSpPr/>
          <p:nvPr/>
        </p:nvSpPr>
        <p:spPr>
          <a:xfrm>
            <a:off x="2781546" y="2669213"/>
            <a:ext cx="4524978" cy="1486125"/>
          </a:xfrm>
          <a:prstGeom prst="roundRect">
            <a:avLst/>
          </a:prstGeom>
          <a:solidFill>
            <a:schemeClr val="bg1">
              <a:alpha val="77000"/>
            </a:schemeClr>
          </a:solidFill>
          <a:ln w="635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2" fontAlgn="auto">
              <a:spcBef>
                <a:spcPts val="0"/>
              </a:spcBef>
              <a:spcAft>
                <a:spcPts val="0"/>
              </a:spcAft>
            </a:pPr>
            <a:endParaRPr kumimoji="0" lang="ja-JP" altLang="en-US" sz="1800" b="0">
              <a:solidFill>
                <a:prstClr val="white"/>
              </a:solidFill>
              <a:latin typeface="ＭＳ Ｐゴシック" panose="020B0600070205080204" pitchFamily="50" charset="-128"/>
              <a:ea typeface="ＭＳ Ｐゴシック" panose="020B0600070205080204" pitchFamily="50" charset="-128"/>
            </a:endParaRPr>
          </a:p>
        </p:txBody>
      </p:sp>
      <p:sp>
        <p:nvSpPr>
          <p:cNvPr id="31" name="テキスト ボックス 30"/>
          <p:cNvSpPr txBox="1"/>
          <p:nvPr/>
        </p:nvSpPr>
        <p:spPr>
          <a:xfrm>
            <a:off x="2789567" y="2967132"/>
            <a:ext cx="4516958" cy="830997"/>
          </a:xfrm>
          <a:prstGeom prst="rect">
            <a:avLst/>
          </a:prstGeom>
          <a:noFill/>
        </p:spPr>
        <p:txBody>
          <a:bodyPr wrap="square" rtlCol="0">
            <a:spAutoFit/>
          </a:bodyPr>
          <a:lstStyle/>
          <a:p>
            <a:pPr algn="ctr" defTabSz="914162" fontAlgn="auto">
              <a:spcBef>
                <a:spcPts val="0"/>
              </a:spcBef>
              <a:spcAft>
                <a:spcPts val="0"/>
              </a:spcAft>
            </a:pPr>
            <a:r>
              <a:rPr kumimoji="0" lang="ja-JP" altLang="en-US" dirty="0" smtClean="0">
                <a:solidFill>
                  <a:prstClr val="black"/>
                </a:solidFill>
                <a:latin typeface="ＭＳ Ｐゴシック" panose="020B0600070205080204" pitchFamily="50" charset="-128"/>
              </a:rPr>
              <a:t>データアーカイブ・</a:t>
            </a:r>
            <a:endParaRPr kumimoji="0" lang="en-US" altLang="ja-JP" dirty="0" smtClean="0">
              <a:solidFill>
                <a:prstClr val="black"/>
              </a:solidFill>
              <a:latin typeface="ＭＳ Ｐゴシック" panose="020B0600070205080204" pitchFamily="50" charset="-128"/>
            </a:endParaRPr>
          </a:p>
          <a:p>
            <a:pPr algn="ctr" defTabSz="914162" fontAlgn="auto">
              <a:spcBef>
                <a:spcPts val="0"/>
              </a:spcBef>
              <a:spcAft>
                <a:spcPts val="0"/>
              </a:spcAft>
            </a:pPr>
            <a:r>
              <a:rPr kumimoji="0" lang="ja-JP" altLang="en-US" dirty="0" smtClean="0">
                <a:solidFill>
                  <a:prstClr val="black"/>
                </a:solidFill>
                <a:latin typeface="ＭＳ Ｐゴシック" panose="020B0600070205080204" pitchFamily="50" charset="-128"/>
              </a:rPr>
              <a:t>統合データベース化</a:t>
            </a:r>
            <a:endParaRPr kumimoji="0" lang="ja-JP" altLang="en-US" dirty="0">
              <a:solidFill>
                <a:prstClr val="black"/>
              </a:solidFill>
              <a:latin typeface="ＭＳ Ｐゴシック" panose="020B0600070205080204" pitchFamily="50" charset="-128"/>
            </a:endParaRPr>
          </a:p>
        </p:txBody>
      </p:sp>
      <p:grpSp>
        <p:nvGrpSpPr>
          <p:cNvPr id="14" name="グループ化 13"/>
          <p:cNvGrpSpPr/>
          <p:nvPr/>
        </p:nvGrpSpPr>
        <p:grpSpPr>
          <a:xfrm>
            <a:off x="6469337" y="742122"/>
            <a:ext cx="1246977" cy="814006"/>
            <a:chOff x="5162554" y="714268"/>
            <a:chExt cx="1246977" cy="814006"/>
          </a:xfrm>
        </p:grpSpPr>
        <p:sp>
          <p:nvSpPr>
            <p:cNvPr id="44" name="角丸四角形 43"/>
            <p:cNvSpPr/>
            <p:nvPr/>
          </p:nvSpPr>
          <p:spPr>
            <a:xfrm>
              <a:off x="5162554" y="714268"/>
              <a:ext cx="1200302" cy="814006"/>
            </a:xfrm>
            <a:prstGeom prst="roundRect">
              <a:avLst/>
            </a:prstGeom>
            <a:solidFill>
              <a:schemeClr val="bg1"/>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2" fontAlgn="auto">
                <a:spcBef>
                  <a:spcPts val="0"/>
                </a:spcBef>
                <a:spcAft>
                  <a:spcPts val="0"/>
                </a:spcAft>
              </a:pPr>
              <a:endParaRPr kumimoji="0" lang="ja-JP" altLang="en-US" sz="1800" b="0">
                <a:solidFill>
                  <a:prstClr val="white"/>
                </a:solidFill>
                <a:latin typeface="ＭＳ Ｐゴシック" panose="020B0600070205080204" pitchFamily="50" charset="-128"/>
                <a:ea typeface="ＭＳ Ｐゴシック" panose="020B0600070205080204" pitchFamily="50" charset="-128"/>
              </a:endParaRPr>
            </a:p>
          </p:txBody>
        </p:sp>
        <p:sp>
          <p:nvSpPr>
            <p:cNvPr id="45" name="テキスト ボックス 44"/>
            <p:cNvSpPr txBox="1"/>
            <p:nvPr/>
          </p:nvSpPr>
          <p:spPr>
            <a:xfrm>
              <a:off x="5163387" y="824268"/>
              <a:ext cx="1246144" cy="584775"/>
            </a:xfrm>
            <a:prstGeom prst="rect">
              <a:avLst/>
            </a:prstGeom>
            <a:noFill/>
          </p:spPr>
          <p:txBody>
            <a:bodyPr wrap="square" rtlCol="0">
              <a:spAutoFit/>
            </a:bodyPr>
            <a:lstStyle/>
            <a:p>
              <a:pPr defTabSz="914162" fontAlgn="auto">
                <a:spcBef>
                  <a:spcPts val="0"/>
                </a:spcBef>
                <a:spcAft>
                  <a:spcPts val="0"/>
                </a:spcAft>
              </a:pPr>
              <a:r>
                <a:rPr kumimoji="0" lang="ja-JP" altLang="en-US" sz="1600" b="0" dirty="0">
                  <a:solidFill>
                    <a:prstClr val="black"/>
                  </a:solidFill>
                  <a:latin typeface="ＭＳ Ｐゴシック" panose="020B0600070205080204" pitchFamily="50" charset="-128"/>
                </a:rPr>
                <a:t>生物多様性</a:t>
              </a:r>
              <a:r>
                <a:rPr kumimoji="0" lang="ja-JP" altLang="en-US" sz="1600" b="0" dirty="0" smtClean="0">
                  <a:solidFill>
                    <a:prstClr val="black"/>
                  </a:solidFill>
                  <a:latin typeface="ＭＳ Ｐゴシック" panose="020B0600070205080204" pitchFamily="50" charset="-128"/>
                </a:rPr>
                <a:t>データ・試料</a:t>
              </a:r>
              <a:endParaRPr kumimoji="0" lang="en-US" altLang="ja-JP" sz="1600" b="0" dirty="0">
                <a:solidFill>
                  <a:prstClr val="black"/>
                </a:solidFill>
                <a:latin typeface="ＭＳ Ｐゴシック" panose="020B0600070205080204" pitchFamily="50" charset="-128"/>
              </a:endParaRPr>
            </a:p>
          </p:txBody>
        </p:sp>
      </p:grpSp>
      <p:sp>
        <p:nvSpPr>
          <p:cNvPr id="33" name="テキスト ボックス 32"/>
          <p:cNvSpPr txBox="1"/>
          <p:nvPr/>
        </p:nvSpPr>
        <p:spPr>
          <a:xfrm>
            <a:off x="818124" y="6290156"/>
            <a:ext cx="7115331" cy="523220"/>
          </a:xfrm>
          <a:prstGeom prst="rect">
            <a:avLst/>
          </a:prstGeom>
          <a:noFill/>
        </p:spPr>
        <p:txBody>
          <a:bodyPr wrap="square" rtlCol="0">
            <a:spAutoFit/>
          </a:bodyPr>
          <a:lstStyle/>
          <a:p>
            <a:pPr defTabSz="914162" fontAlgn="auto">
              <a:spcBef>
                <a:spcPts val="0"/>
              </a:spcBef>
              <a:spcAft>
                <a:spcPts val="0"/>
              </a:spcAft>
            </a:pPr>
            <a:r>
              <a:rPr kumimoji="0" lang="en-US" altLang="ja-JP" sz="2800" b="1" dirty="0" smtClean="0">
                <a:solidFill>
                  <a:prstClr val="white"/>
                </a:solidFill>
                <a:latin typeface="Arial" panose="020B0604020202020204" pitchFamily="34" charset="0"/>
                <a:cs typeface="Arial" panose="020B0604020202020204" pitchFamily="34" charset="0"/>
              </a:rPr>
              <a:t>Polar Environment Data Science Center</a:t>
            </a:r>
            <a:endParaRPr kumimoji="0" lang="ja-JP" altLang="en-US" sz="2800" b="1" dirty="0">
              <a:solidFill>
                <a:prstClr val="white"/>
              </a:solidFill>
              <a:latin typeface="Arial" panose="020B0604020202020204" pitchFamily="34" charset="0"/>
              <a:cs typeface="Arial" panose="020B0604020202020204" pitchFamily="34" charset="0"/>
            </a:endParaRPr>
          </a:p>
        </p:txBody>
      </p:sp>
      <p:sp>
        <p:nvSpPr>
          <p:cNvPr id="9" name="テキスト ボックス 8"/>
          <p:cNvSpPr txBox="1"/>
          <p:nvPr/>
        </p:nvSpPr>
        <p:spPr>
          <a:xfrm>
            <a:off x="2782276" y="217028"/>
            <a:ext cx="3525129" cy="369332"/>
          </a:xfrm>
          <a:prstGeom prst="rect">
            <a:avLst/>
          </a:prstGeom>
          <a:solidFill>
            <a:schemeClr val="bg1">
              <a:alpha val="80000"/>
            </a:schemeClr>
          </a:solidFill>
        </p:spPr>
        <p:txBody>
          <a:bodyPr wrap="square" rtlCol="0">
            <a:spAutoFit/>
          </a:bodyPr>
          <a:lstStyle>
            <a:defPPr>
              <a:defRPr lang="ja-JP"/>
            </a:defPPr>
            <a:lvl1pPr algn="ctr">
              <a:defRPr b="1"/>
            </a:lvl1pPr>
          </a:lstStyle>
          <a:p>
            <a:pPr defTabSz="914162" fontAlgn="auto">
              <a:spcBef>
                <a:spcPts val="0"/>
              </a:spcBef>
              <a:spcAft>
                <a:spcPts val="0"/>
              </a:spcAft>
            </a:pPr>
            <a:r>
              <a:rPr kumimoji="0" lang="ja-JP" altLang="en-US" sz="1800" dirty="0">
                <a:solidFill>
                  <a:prstClr val="black"/>
                </a:solidFill>
                <a:latin typeface="ＭＳ Ｐゴシック" panose="020B0600070205080204" pitchFamily="50" charset="-128"/>
              </a:rPr>
              <a:t>極域データセンター</a:t>
            </a:r>
          </a:p>
        </p:txBody>
      </p:sp>
      <p:sp>
        <p:nvSpPr>
          <p:cNvPr id="25" name="テキスト ボックス 24"/>
          <p:cNvSpPr txBox="1"/>
          <p:nvPr/>
        </p:nvSpPr>
        <p:spPr>
          <a:xfrm>
            <a:off x="6469337" y="191443"/>
            <a:ext cx="2558423" cy="369332"/>
          </a:xfrm>
          <a:prstGeom prst="rect">
            <a:avLst/>
          </a:prstGeom>
          <a:solidFill>
            <a:schemeClr val="bg1">
              <a:alpha val="80000"/>
            </a:schemeClr>
          </a:solidFill>
        </p:spPr>
        <p:txBody>
          <a:bodyPr wrap="square" rtlCol="0">
            <a:spAutoFit/>
          </a:bodyPr>
          <a:lstStyle/>
          <a:p>
            <a:pPr algn="ctr" defTabSz="914162" fontAlgn="auto">
              <a:spcBef>
                <a:spcPts val="0"/>
              </a:spcBef>
              <a:spcAft>
                <a:spcPts val="0"/>
              </a:spcAft>
            </a:pPr>
            <a:r>
              <a:rPr kumimoji="0" lang="ja-JP" altLang="en-US" sz="1800" dirty="0">
                <a:solidFill>
                  <a:prstClr val="black"/>
                </a:solidFill>
                <a:latin typeface="ＭＳ Ｐゴシック" panose="020B0600070205080204" pitchFamily="50" charset="-128"/>
              </a:rPr>
              <a:t>極域資源センター</a:t>
            </a:r>
          </a:p>
        </p:txBody>
      </p:sp>
      <p:grpSp>
        <p:nvGrpSpPr>
          <p:cNvPr id="3" name="グループ化 2"/>
          <p:cNvGrpSpPr/>
          <p:nvPr/>
        </p:nvGrpSpPr>
        <p:grpSpPr>
          <a:xfrm>
            <a:off x="120018" y="2790393"/>
            <a:ext cx="1663169" cy="914973"/>
            <a:chOff x="243084" y="5475938"/>
            <a:chExt cx="1255543" cy="722623"/>
          </a:xfrm>
        </p:grpSpPr>
        <p:sp>
          <p:nvSpPr>
            <p:cNvPr id="57" name="角丸四角形 56"/>
            <p:cNvSpPr/>
            <p:nvPr/>
          </p:nvSpPr>
          <p:spPr>
            <a:xfrm>
              <a:off x="243084" y="5475938"/>
              <a:ext cx="1255543" cy="722623"/>
            </a:xfrm>
            <a:prstGeom prst="roundRect">
              <a:avLst/>
            </a:prstGeom>
            <a:solidFill>
              <a:schemeClr val="bg1"/>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2" fontAlgn="auto">
                <a:spcBef>
                  <a:spcPts val="0"/>
                </a:spcBef>
                <a:spcAft>
                  <a:spcPts val="0"/>
                </a:spcAft>
              </a:pPr>
              <a:endParaRPr kumimoji="0" lang="ja-JP" altLang="en-US" sz="1800" b="0">
                <a:solidFill>
                  <a:prstClr val="white"/>
                </a:solidFill>
                <a:latin typeface="ＭＳ Ｐゴシック" panose="020B0600070205080204" pitchFamily="50" charset="-128"/>
                <a:ea typeface="ＭＳ Ｐゴシック" panose="020B0600070205080204" pitchFamily="50" charset="-128"/>
              </a:endParaRPr>
            </a:p>
          </p:txBody>
        </p:sp>
        <p:sp>
          <p:nvSpPr>
            <p:cNvPr id="62" name="テキスト ボックス 61"/>
            <p:cNvSpPr txBox="1"/>
            <p:nvPr/>
          </p:nvSpPr>
          <p:spPr>
            <a:xfrm>
              <a:off x="319886" y="5599836"/>
              <a:ext cx="1121186" cy="510456"/>
            </a:xfrm>
            <a:prstGeom prst="rect">
              <a:avLst/>
            </a:prstGeom>
            <a:noFill/>
          </p:spPr>
          <p:txBody>
            <a:bodyPr wrap="square" rtlCol="0">
              <a:spAutoFit/>
            </a:bodyPr>
            <a:lstStyle>
              <a:defPPr>
                <a:defRPr lang="ja-JP"/>
              </a:defPPr>
              <a:lvl1pPr algn="ctr">
                <a:defRPr b="1"/>
              </a:lvl1pPr>
            </a:lstStyle>
            <a:p>
              <a:pPr defTabSz="914162" fontAlgn="auto">
                <a:spcBef>
                  <a:spcPts val="0"/>
                </a:spcBef>
                <a:spcAft>
                  <a:spcPts val="0"/>
                </a:spcAft>
              </a:pPr>
              <a:r>
                <a:rPr kumimoji="0" lang="ja-JP" altLang="en-US" sz="1800" dirty="0" smtClean="0">
                  <a:solidFill>
                    <a:prstClr val="black"/>
                  </a:solidFill>
                  <a:latin typeface="ＭＳ Ｐゴシック" panose="020B0600070205080204" pitchFamily="50" charset="-128"/>
                </a:rPr>
                <a:t>超高層</a:t>
              </a:r>
              <a:r>
                <a:rPr kumimoji="0" lang="ja-JP" altLang="en-US" sz="1800" dirty="0">
                  <a:solidFill>
                    <a:prstClr val="black"/>
                  </a:solidFill>
                  <a:latin typeface="ＭＳ Ｐゴシック" panose="020B0600070205080204" pitchFamily="50" charset="-128"/>
                </a:rPr>
                <a:t>大気</a:t>
              </a:r>
              <a:endParaRPr kumimoji="0" lang="en-US" altLang="ja-JP" sz="1800" dirty="0" smtClean="0">
                <a:solidFill>
                  <a:prstClr val="black"/>
                </a:solidFill>
                <a:latin typeface="ＭＳ Ｐゴシック" panose="020B0600070205080204" pitchFamily="50" charset="-128"/>
              </a:endParaRPr>
            </a:p>
            <a:p>
              <a:pPr defTabSz="914162" fontAlgn="auto">
                <a:spcBef>
                  <a:spcPts val="0"/>
                </a:spcBef>
                <a:spcAft>
                  <a:spcPts val="0"/>
                </a:spcAft>
              </a:pPr>
              <a:r>
                <a:rPr kumimoji="0" lang="en-US" altLang="ja-JP" sz="1800" dirty="0" smtClean="0">
                  <a:solidFill>
                    <a:prstClr val="black"/>
                  </a:solidFill>
                  <a:latin typeface="ＭＳ Ｐゴシック" panose="020B0600070205080204" pitchFamily="50" charset="-128"/>
                </a:rPr>
                <a:t>IUGONET</a:t>
              </a:r>
              <a:endParaRPr kumimoji="0" lang="ja-JP" altLang="en-US" sz="1800" dirty="0">
                <a:solidFill>
                  <a:prstClr val="black"/>
                </a:solidFill>
                <a:latin typeface="ＭＳ Ｐゴシック" panose="020B0600070205080204" pitchFamily="50" charset="-128"/>
              </a:endParaRPr>
            </a:p>
          </p:txBody>
        </p:sp>
      </p:grpSp>
      <p:grpSp>
        <p:nvGrpSpPr>
          <p:cNvPr id="2" name="グループ化 1"/>
          <p:cNvGrpSpPr/>
          <p:nvPr/>
        </p:nvGrpSpPr>
        <p:grpSpPr>
          <a:xfrm>
            <a:off x="211520" y="5333809"/>
            <a:ext cx="1596197" cy="817681"/>
            <a:chOff x="1753813" y="6047137"/>
            <a:chExt cx="2045645" cy="878303"/>
          </a:xfrm>
        </p:grpSpPr>
        <p:sp>
          <p:nvSpPr>
            <p:cNvPr id="32" name="角丸四角形 31"/>
            <p:cNvSpPr/>
            <p:nvPr/>
          </p:nvSpPr>
          <p:spPr>
            <a:xfrm>
              <a:off x="1753813" y="6047137"/>
              <a:ext cx="2024676" cy="878303"/>
            </a:xfrm>
            <a:prstGeom prst="roundRect">
              <a:avLst/>
            </a:prstGeom>
            <a:solidFill>
              <a:schemeClr val="bg1"/>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2" fontAlgn="auto">
                <a:spcBef>
                  <a:spcPts val="0"/>
                </a:spcBef>
                <a:spcAft>
                  <a:spcPts val="0"/>
                </a:spcAft>
              </a:pPr>
              <a:endParaRPr kumimoji="0" lang="ja-JP" altLang="en-US" sz="1800" b="0">
                <a:solidFill>
                  <a:prstClr val="white"/>
                </a:solidFill>
                <a:latin typeface="ＭＳ Ｐゴシック" panose="020B0600070205080204" pitchFamily="50" charset="-128"/>
                <a:ea typeface="ＭＳ Ｐゴシック" panose="020B0600070205080204" pitchFamily="50" charset="-128"/>
              </a:endParaRPr>
            </a:p>
          </p:txBody>
        </p:sp>
        <p:sp>
          <p:nvSpPr>
            <p:cNvPr id="58" name="テキスト ボックス 57"/>
            <p:cNvSpPr txBox="1"/>
            <p:nvPr/>
          </p:nvSpPr>
          <p:spPr>
            <a:xfrm>
              <a:off x="1888598" y="6301535"/>
              <a:ext cx="1910860" cy="363654"/>
            </a:xfrm>
            <a:prstGeom prst="rect">
              <a:avLst/>
            </a:prstGeom>
            <a:noFill/>
          </p:spPr>
          <p:txBody>
            <a:bodyPr wrap="square" rtlCol="0">
              <a:spAutoFit/>
            </a:bodyPr>
            <a:lstStyle>
              <a:defPPr>
                <a:defRPr lang="ja-JP"/>
              </a:defPPr>
              <a:lvl1pPr algn="ctr">
                <a:defRPr b="1"/>
              </a:lvl1pPr>
            </a:lstStyle>
            <a:p>
              <a:pPr defTabSz="914162" fontAlgn="auto">
                <a:spcBef>
                  <a:spcPts val="0"/>
                </a:spcBef>
                <a:spcAft>
                  <a:spcPts val="0"/>
                </a:spcAft>
              </a:pPr>
              <a:r>
                <a:rPr kumimoji="0" lang="ja-JP" altLang="en-US" sz="1600" dirty="0" smtClean="0">
                  <a:solidFill>
                    <a:prstClr val="black"/>
                  </a:solidFill>
                  <a:latin typeface="ＭＳ Ｐゴシック" panose="020B0600070205080204" pitchFamily="50" charset="-128"/>
                </a:rPr>
                <a:t>遺伝子データ</a:t>
              </a:r>
              <a:endParaRPr kumimoji="0" lang="ja-JP" altLang="en-US" sz="1600" dirty="0">
                <a:solidFill>
                  <a:prstClr val="black"/>
                </a:solidFill>
                <a:latin typeface="ＭＳ Ｐゴシック" panose="020B0600070205080204" pitchFamily="50" charset="-128"/>
              </a:endParaRPr>
            </a:p>
          </p:txBody>
        </p:sp>
      </p:grpSp>
      <p:grpSp>
        <p:nvGrpSpPr>
          <p:cNvPr id="6" name="グループ化 5"/>
          <p:cNvGrpSpPr/>
          <p:nvPr/>
        </p:nvGrpSpPr>
        <p:grpSpPr>
          <a:xfrm>
            <a:off x="8141551" y="2633499"/>
            <a:ext cx="886210" cy="1638433"/>
            <a:chOff x="8141551" y="2633499"/>
            <a:chExt cx="886210" cy="1638433"/>
          </a:xfrm>
        </p:grpSpPr>
        <p:sp>
          <p:nvSpPr>
            <p:cNvPr id="36" name="角丸四角形 35"/>
            <p:cNvSpPr/>
            <p:nvPr/>
          </p:nvSpPr>
          <p:spPr>
            <a:xfrm>
              <a:off x="8141551" y="2633499"/>
              <a:ext cx="886210" cy="1638433"/>
            </a:xfrm>
            <a:prstGeom prst="roundRect">
              <a:avLst/>
            </a:prstGeom>
            <a:solidFill>
              <a:schemeClr val="bg1"/>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2" fontAlgn="auto">
                <a:spcBef>
                  <a:spcPts val="0"/>
                </a:spcBef>
                <a:spcAft>
                  <a:spcPts val="0"/>
                </a:spcAft>
              </a:pPr>
              <a:endParaRPr kumimoji="0" lang="ja-JP" altLang="en-US" sz="1800" b="0">
                <a:solidFill>
                  <a:prstClr val="white"/>
                </a:solidFill>
                <a:latin typeface="ＭＳ Ｐゴシック" panose="020B0600070205080204" pitchFamily="50" charset="-128"/>
                <a:ea typeface="ＭＳ Ｐゴシック" panose="020B0600070205080204" pitchFamily="50" charset="-128"/>
              </a:endParaRPr>
            </a:p>
          </p:txBody>
        </p:sp>
        <p:sp>
          <p:nvSpPr>
            <p:cNvPr id="37" name="テキスト ボックス 36"/>
            <p:cNvSpPr txBox="1"/>
            <p:nvPr/>
          </p:nvSpPr>
          <p:spPr>
            <a:xfrm>
              <a:off x="8156767" y="2726934"/>
              <a:ext cx="855777" cy="1477328"/>
            </a:xfrm>
            <a:prstGeom prst="rect">
              <a:avLst/>
            </a:prstGeom>
            <a:solidFill>
              <a:schemeClr val="bg1">
                <a:alpha val="80000"/>
              </a:schemeClr>
            </a:solidFill>
          </p:spPr>
          <p:txBody>
            <a:bodyPr wrap="square" rtlCol="0">
              <a:spAutoFit/>
            </a:bodyPr>
            <a:lstStyle>
              <a:defPPr>
                <a:defRPr lang="ja-JP"/>
              </a:defPPr>
              <a:lvl1pPr algn="ctr">
                <a:defRPr b="1"/>
              </a:lvl1pPr>
            </a:lstStyle>
            <a:p>
              <a:pPr defTabSz="914162" fontAlgn="auto">
                <a:spcBef>
                  <a:spcPts val="0"/>
                </a:spcBef>
                <a:spcAft>
                  <a:spcPts val="0"/>
                </a:spcAft>
              </a:pPr>
              <a:r>
                <a:rPr kumimoji="0" lang="ja-JP" altLang="en-US" sz="1800" dirty="0" smtClean="0">
                  <a:solidFill>
                    <a:prstClr val="black"/>
                  </a:solidFill>
                  <a:latin typeface="ＭＳ Ｐゴシック" panose="020B0600070205080204" pitchFamily="50" charset="-128"/>
                </a:rPr>
                <a:t>北極データアーカイブ</a:t>
              </a:r>
              <a:endParaRPr kumimoji="0" lang="en-US" altLang="ja-JP" sz="1800" dirty="0" smtClean="0">
                <a:solidFill>
                  <a:prstClr val="black"/>
                </a:solidFill>
                <a:latin typeface="ＭＳ Ｐゴシック" panose="020B0600070205080204" pitchFamily="50" charset="-128"/>
              </a:endParaRPr>
            </a:p>
            <a:p>
              <a:pPr defTabSz="914162" fontAlgn="auto">
                <a:spcBef>
                  <a:spcPts val="0"/>
                </a:spcBef>
                <a:spcAft>
                  <a:spcPts val="0"/>
                </a:spcAft>
              </a:pPr>
              <a:r>
                <a:rPr kumimoji="0" lang="ja-JP" altLang="en-US" sz="1800" dirty="0" smtClean="0">
                  <a:solidFill>
                    <a:prstClr val="black"/>
                  </a:solidFill>
                  <a:latin typeface="ＭＳ Ｐゴシック" panose="020B0600070205080204" pitchFamily="50" charset="-128"/>
                </a:rPr>
                <a:t>（</a:t>
              </a:r>
              <a:r>
                <a:rPr kumimoji="0" lang="en-US" altLang="ja-JP" sz="1800" dirty="0" smtClean="0">
                  <a:solidFill>
                    <a:prstClr val="black"/>
                  </a:solidFill>
                  <a:latin typeface="ＭＳ Ｐゴシック" panose="020B0600070205080204" pitchFamily="50" charset="-128"/>
                </a:rPr>
                <a:t>ADS)</a:t>
              </a:r>
            </a:p>
          </p:txBody>
        </p:sp>
      </p:grpSp>
      <p:sp>
        <p:nvSpPr>
          <p:cNvPr id="11" name="テキスト ボックス 10"/>
          <p:cNvSpPr txBox="1"/>
          <p:nvPr/>
        </p:nvSpPr>
        <p:spPr>
          <a:xfrm>
            <a:off x="170831" y="1742288"/>
            <a:ext cx="1692981" cy="646331"/>
          </a:xfrm>
          <a:prstGeom prst="rect">
            <a:avLst/>
          </a:prstGeom>
          <a:noFill/>
        </p:spPr>
        <p:txBody>
          <a:bodyPr wrap="square" rtlCol="0">
            <a:spAutoFit/>
          </a:bodyPr>
          <a:lstStyle/>
          <a:p>
            <a:pPr defTabSz="457200" fontAlgn="auto">
              <a:spcBef>
                <a:spcPts val="0"/>
              </a:spcBef>
              <a:spcAft>
                <a:spcPts val="0"/>
              </a:spcAft>
            </a:pPr>
            <a:r>
              <a:rPr kumimoji="0" lang="ja-JP" altLang="en-US" sz="1800" i="1" dirty="0" smtClean="0">
                <a:solidFill>
                  <a:srgbClr val="9BBB59">
                    <a:lumMod val="60000"/>
                    <a:lumOff val="40000"/>
                  </a:srgbClr>
                </a:solidFill>
                <a:effectLst>
                  <a:outerShdw blurRad="38100" dist="38100" dir="2700000" algn="tl">
                    <a:srgbClr val="000000">
                      <a:alpha val="43137"/>
                    </a:srgbClr>
                  </a:outerShdw>
                </a:effectLst>
                <a:latin typeface="ＭＳ Ｐゴシック" panose="020B0600070205080204" pitchFamily="50" charset="-128"/>
              </a:rPr>
              <a:t>①</a:t>
            </a:r>
            <a:r>
              <a:rPr kumimoji="0" lang="en-US" altLang="ja-JP" sz="1800" i="1" dirty="0" smtClean="0">
                <a:solidFill>
                  <a:srgbClr val="9BBB59">
                    <a:lumMod val="60000"/>
                    <a:lumOff val="40000"/>
                  </a:srgbClr>
                </a:solidFill>
                <a:effectLst>
                  <a:outerShdw blurRad="38100" dist="38100" dir="2700000" algn="tl">
                    <a:srgbClr val="000000">
                      <a:alpha val="43137"/>
                    </a:srgbClr>
                  </a:outerShdw>
                </a:effectLst>
                <a:latin typeface="ＭＳ Ｐゴシック" panose="020B0600070205080204" pitchFamily="50" charset="-128"/>
              </a:rPr>
              <a:t>28</a:t>
            </a:r>
            <a:r>
              <a:rPr kumimoji="0" lang="ja-JP" altLang="en-US" sz="1800" i="1" dirty="0" smtClean="0">
                <a:solidFill>
                  <a:srgbClr val="9BBB59">
                    <a:lumMod val="60000"/>
                    <a:lumOff val="40000"/>
                  </a:srgbClr>
                </a:solidFill>
                <a:effectLst>
                  <a:outerShdw blurRad="38100" dist="38100" dir="2700000" algn="tl">
                    <a:srgbClr val="000000">
                      <a:alpha val="43137"/>
                    </a:srgbClr>
                  </a:outerShdw>
                </a:effectLst>
                <a:latin typeface="ＭＳ Ｐゴシック" panose="020B0600070205080204" pitchFamily="50" charset="-128"/>
              </a:rPr>
              <a:t>年度</a:t>
            </a:r>
            <a:endParaRPr kumimoji="0" lang="en-US" altLang="ja-JP" sz="1800" i="1" dirty="0" smtClean="0">
              <a:solidFill>
                <a:srgbClr val="9BBB59">
                  <a:lumMod val="60000"/>
                  <a:lumOff val="40000"/>
                </a:srgbClr>
              </a:solidFill>
              <a:effectLst>
                <a:outerShdw blurRad="38100" dist="38100" dir="2700000" algn="tl">
                  <a:srgbClr val="000000">
                    <a:alpha val="43137"/>
                  </a:srgbClr>
                </a:outerShdw>
              </a:effectLst>
              <a:latin typeface="ＭＳ Ｐゴシック" panose="020B0600070205080204" pitchFamily="50" charset="-128"/>
            </a:endParaRPr>
          </a:p>
          <a:p>
            <a:pPr defTabSz="457200" fontAlgn="auto">
              <a:spcBef>
                <a:spcPts val="0"/>
              </a:spcBef>
              <a:spcAft>
                <a:spcPts val="0"/>
              </a:spcAft>
            </a:pPr>
            <a:r>
              <a:rPr kumimoji="0" lang="ja-JP" altLang="en-US" sz="1800" i="1" dirty="0" smtClean="0">
                <a:solidFill>
                  <a:srgbClr val="9BBB59">
                    <a:lumMod val="60000"/>
                    <a:lumOff val="40000"/>
                  </a:srgbClr>
                </a:solidFill>
                <a:effectLst>
                  <a:outerShdw blurRad="38100" dist="38100" dir="2700000" algn="tl">
                    <a:srgbClr val="000000">
                      <a:alpha val="43137"/>
                    </a:srgbClr>
                  </a:outerShdw>
                </a:effectLst>
                <a:latin typeface="ＭＳ Ｐゴシック" panose="020B0600070205080204" pitchFamily="50" charset="-128"/>
              </a:rPr>
              <a:t>（立ち上げ）</a:t>
            </a:r>
            <a:endParaRPr kumimoji="0" lang="en-US" altLang="ja-JP" sz="1800" i="1" dirty="0" smtClean="0">
              <a:solidFill>
                <a:srgbClr val="9BBB59">
                  <a:lumMod val="60000"/>
                  <a:lumOff val="40000"/>
                </a:srgbClr>
              </a:solidFill>
              <a:effectLst>
                <a:outerShdw blurRad="38100" dist="38100" dir="2700000" algn="tl">
                  <a:srgbClr val="000000">
                    <a:alpha val="43137"/>
                  </a:srgbClr>
                </a:outerShdw>
              </a:effectLst>
              <a:latin typeface="ＭＳ Ｐゴシック" panose="020B0600070205080204" pitchFamily="50" charset="-128"/>
            </a:endParaRPr>
          </a:p>
        </p:txBody>
      </p:sp>
      <p:sp>
        <p:nvSpPr>
          <p:cNvPr id="40" name="テキスト ボックス 39"/>
          <p:cNvSpPr txBox="1"/>
          <p:nvPr/>
        </p:nvSpPr>
        <p:spPr>
          <a:xfrm>
            <a:off x="7592039" y="2007582"/>
            <a:ext cx="1944089" cy="646331"/>
          </a:xfrm>
          <a:prstGeom prst="rect">
            <a:avLst/>
          </a:prstGeom>
          <a:noFill/>
        </p:spPr>
        <p:txBody>
          <a:bodyPr wrap="square" rtlCol="0">
            <a:spAutoFit/>
          </a:bodyPr>
          <a:lstStyle/>
          <a:p>
            <a:pPr defTabSz="457200" fontAlgn="auto">
              <a:spcBef>
                <a:spcPts val="0"/>
              </a:spcBef>
              <a:spcAft>
                <a:spcPts val="0"/>
              </a:spcAft>
            </a:pPr>
            <a:r>
              <a:rPr kumimoji="0" lang="ja-JP" altLang="en-US" sz="1800" i="1" dirty="0" smtClean="0">
                <a:solidFill>
                  <a:srgbClr val="9BBB59">
                    <a:lumMod val="60000"/>
                    <a:lumOff val="40000"/>
                  </a:srgbClr>
                </a:solidFill>
                <a:effectLst>
                  <a:outerShdw blurRad="38100" dist="38100" dir="2700000" algn="tl">
                    <a:srgbClr val="000000">
                      <a:alpha val="43137"/>
                    </a:srgbClr>
                  </a:outerShdw>
                </a:effectLst>
                <a:latin typeface="ＭＳ Ｐゴシック" panose="020B0600070205080204" pitchFamily="50" charset="-128"/>
              </a:rPr>
              <a:t>③</a:t>
            </a:r>
            <a:r>
              <a:rPr kumimoji="0" lang="en-US" altLang="ja-JP" sz="1800" i="1" dirty="0" smtClean="0">
                <a:solidFill>
                  <a:srgbClr val="9BBB59">
                    <a:lumMod val="60000"/>
                    <a:lumOff val="40000"/>
                  </a:srgbClr>
                </a:solidFill>
                <a:effectLst>
                  <a:outerShdw blurRad="38100" dist="38100" dir="2700000" algn="tl">
                    <a:srgbClr val="000000">
                      <a:alpha val="43137"/>
                    </a:srgbClr>
                  </a:outerShdw>
                </a:effectLst>
                <a:latin typeface="ＭＳ Ｐゴシック" panose="020B0600070205080204" pitchFamily="50" charset="-128"/>
              </a:rPr>
              <a:t>32,33</a:t>
            </a:r>
            <a:r>
              <a:rPr kumimoji="0" lang="ja-JP" altLang="en-US" sz="1800" i="1" dirty="0" smtClean="0">
                <a:solidFill>
                  <a:srgbClr val="9BBB59">
                    <a:lumMod val="60000"/>
                    <a:lumOff val="40000"/>
                  </a:srgbClr>
                </a:solidFill>
                <a:effectLst>
                  <a:outerShdw blurRad="38100" dist="38100" dir="2700000" algn="tl">
                    <a:srgbClr val="000000">
                      <a:alpha val="43137"/>
                    </a:srgbClr>
                  </a:outerShdw>
                </a:effectLst>
                <a:latin typeface="ＭＳ Ｐゴシック" panose="020B0600070205080204" pitchFamily="50" charset="-128"/>
              </a:rPr>
              <a:t>年度</a:t>
            </a:r>
            <a:endParaRPr kumimoji="0" lang="en-US" altLang="ja-JP" sz="1800" i="1" dirty="0" smtClean="0">
              <a:solidFill>
                <a:srgbClr val="9BBB59">
                  <a:lumMod val="60000"/>
                  <a:lumOff val="40000"/>
                </a:srgbClr>
              </a:solidFill>
              <a:effectLst>
                <a:outerShdw blurRad="38100" dist="38100" dir="2700000" algn="tl">
                  <a:srgbClr val="000000">
                    <a:alpha val="43137"/>
                  </a:srgbClr>
                </a:outerShdw>
              </a:effectLst>
              <a:latin typeface="ＭＳ Ｐゴシック" panose="020B0600070205080204" pitchFamily="50" charset="-128"/>
            </a:endParaRPr>
          </a:p>
          <a:p>
            <a:pPr defTabSz="457200" fontAlgn="auto">
              <a:spcBef>
                <a:spcPts val="0"/>
              </a:spcBef>
              <a:spcAft>
                <a:spcPts val="0"/>
              </a:spcAft>
            </a:pPr>
            <a:r>
              <a:rPr kumimoji="0" lang="ja-JP" altLang="en-US" sz="1800" i="1" dirty="0" smtClean="0">
                <a:solidFill>
                  <a:srgbClr val="9BBB59">
                    <a:lumMod val="60000"/>
                    <a:lumOff val="40000"/>
                  </a:srgbClr>
                </a:solidFill>
                <a:effectLst>
                  <a:outerShdw blurRad="38100" dist="38100" dir="2700000" algn="tl">
                    <a:srgbClr val="000000">
                      <a:alpha val="43137"/>
                    </a:srgbClr>
                  </a:outerShdw>
                </a:effectLst>
                <a:latin typeface="ＭＳ Ｐゴシック" panose="020B0600070205080204" pitchFamily="50" charset="-128"/>
              </a:rPr>
              <a:t>　　（統合）</a:t>
            </a:r>
            <a:endParaRPr kumimoji="0" lang="ja-JP" altLang="en-US" sz="1800" i="1" dirty="0">
              <a:solidFill>
                <a:srgbClr val="9BBB59">
                  <a:lumMod val="60000"/>
                  <a:lumOff val="40000"/>
                </a:srgbClr>
              </a:solidFill>
              <a:effectLst>
                <a:outerShdw blurRad="38100" dist="38100" dir="2700000" algn="tl">
                  <a:srgbClr val="000000">
                    <a:alpha val="43137"/>
                  </a:srgbClr>
                </a:outerShdw>
              </a:effectLst>
              <a:latin typeface="ＭＳ Ｐゴシック" panose="020B0600070205080204" pitchFamily="50" charset="-128"/>
            </a:endParaRPr>
          </a:p>
        </p:txBody>
      </p:sp>
      <p:sp>
        <p:nvSpPr>
          <p:cNvPr id="41" name="テキスト ボックス 40"/>
          <p:cNvSpPr txBox="1"/>
          <p:nvPr/>
        </p:nvSpPr>
        <p:spPr>
          <a:xfrm>
            <a:off x="4256092" y="1699786"/>
            <a:ext cx="2162977" cy="923330"/>
          </a:xfrm>
          <a:prstGeom prst="rect">
            <a:avLst/>
          </a:prstGeom>
          <a:noFill/>
        </p:spPr>
        <p:txBody>
          <a:bodyPr wrap="square" rtlCol="0">
            <a:spAutoFit/>
          </a:bodyPr>
          <a:lstStyle/>
          <a:p>
            <a:pPr algn="ctr" defTabSz="457200" fontAlgn="auto">
              <a:spcBef>
                <a:spcPts val="0"/>
              </a:spcBef>
              <a:spcAft>
                <a:spcPts val="0"/>
              </a:spcAft>
            </a:pPr>
            <a:r>
              <a:rPr kumimoji="0" lang="ja-JP" altLang="en-US" sz="1800" i="1" dirty="0" smtClean="0">
                <a:solidFill>
                  <a:srgbClr val="9BBB59">
                    <a:lumMod val="60000"/>
                    <a:lumOff val="40000"/>
                  </a:srgbClr>
                </a:solidFill>
                <a:effectLst>
                  <a:outerShdw blurRad="38100" dist="38100" dir="2700000" algn="tl">
                    <a:srgbClr val="000000">
                      <a:alpha val="43137"/>
                    </a:srgbClr>
                  </a:outerShdw>
                </a:effectLst>
                <a:latin typeface="ＭＳ Ｐゴシック" panose="020B0600070205080204" pitchFamily="50" charset="-128"/>
              </a:rPr>
              <a:t>②</a:t>
            </a:r>
            <a:r>
              <a:rPr kumimoji="0" lang="en-US" altLang="ja-JP" sz="1800" i="1" dirty="0" smtClean="0">
                <a:solidFill>
                  <a:srgbClr val="9BBB59">
                    <a:lumMod val="60000"/>
                    <a:lumOff val="40000"/>
                  </a:srgbClr>
                </a:solidFill>
                <a:effectLst>
                  <a:outerShdw blurRad="38100" dist="38100" dir="2700000" algn="tl">
                    <a:srgbClr val="000000">
                      <a:alpha val="43137"/>
                    </a:srgbClr>
                  </a:outerShdw>
                </a:effectLst>
                <a:latin typeface="ＭＳ Ｐゴシック" panose="020B0600070205080204" pitchFamily="50" charset="-128"/>
              </a:rPr>
              <a:t>29-31</a:t>
            </a:r>
            <a:r>
              <a:rPr kumimoji="0" lang="ja-JP" altLang="en-US" sz="1800" i="1" dirty="0" smtClean="0">
                <a:solidFill>
                  <a:srgbClr val="9BBB59">
                    <a:lumMod val="60000"/>
                    <a:lumOff val="40000"/>
                  </a:srgbClr>
                </a:solidFill>
                <a:effectLst>
                  <a:outerShdw blurRad="38100" dist="38100" dir="2700000" algn="tl">
                    <a:srgbClr val="000000">
                      <a:alpha val="43137"/>
                    </a:srgbClr>
                  </a:outerShdw>
                </a:effectLst>
                <a:latin typeface="ＭＳ Ｐゴシック" panose="020B0600070205080204" pitchFamily="50" charset="-128"/>
              </a:rPr>
              <a:t>年度</a:t>
            </a:r>
            <a:endParaRPr kumimoji="0" lang="en-US" altLang="ja-JP" sz="1800" i="1" dirty="0" smtClean="0">
              <a:solidFill>
                <a:srgbClr val="9BBB59">
                  <a:lumMod val="60000"/>
                  <a:lumOff val="40000"/>
                </a:srgbClr>
              </a:solidFill>
              <a:effectLst>
                <a:outerShdw blurRad="38100" dist="38100" dir="2700000" algn="tl">
                  <a:srgbClr val="000000">
                    <a:alpha val="43137"/>
                  </a:srgbClr>
                </a:outerShdw>
              </a:effectLst>
              <a:latin typeface="ＭＳ Ｐゴシック" panose="020B0600070205080204" pitchFamily="50" charset="-128"/>
            </a:endParaRPr>
          </a:p>
          <a:p>
            <a:pPr algn="ctr" defTabSz="457200" fontAlgn="auto">
              <a:spcBef>
                <a:spcPts val="0"/>
              </a:spcBef>
              <a:spcAft>
                <a:spcPts val="0"/>
              </a:spcAft>
            </a:pPr>
            <a:r>
              <a:rPr kumimoji="0" lang="ja-JP" altLang="en-US" sz="1800" i="1" dirty="0" smtClean="0">
                <a:solidFill>
                  <a:srgbClr val="9BBB59">
                    <a:lumMod val="60000"/>
                    <a:lumOff val="40000"/>
                  </a:srgbClr>
                </a:solidFill>
                <a:effectLst>
                  <a:outerShdw blurRad="38100" dist="38100" dir="2700000" algn="tl">
                    <a:srgbClr val="000000">
                      <a:alpha val="43137"/>
                    </a:srgbClr>
                  </a:outerShdw>
                </a:effectLst>
                <a:latin typeface="ＭＳ Ｐゴシック" panose="020B0600070205080204" pitchFamily="50" charset="-128"/>
              </a:rPr>
              <a:t>（データ・試料の拡大）</a:t>
            </a:r>
            <a:endParaRPr kumimoji="0" lang="ja-JP" altLang="en-US" sz="1800" i="1" dirty="0">
              <a:solidFill>
                <a:srgbClr val="9BBB59">
                  <a:lumMod val="60000"/>
                  <a:lumOff val="40000"/>
                </a:srgbClr>
              </a:solidFill>
              <a:effectLst>
                <a:outerShdw blurRad="38100" dist="38100" dir="2700000" algn="tl">
                  <a:srgbClr val="000000">
                    <a:alpha val="43137"/>
                  </a:srgbClr>
                </a:outerShdw>
              </a:effectLst>
              <a:latin typeface="ＭＳ Ｐゴシック" panose="020B0600070205080204" pitchFamily="50" charset="-128"/>
            </a:endParaRPr>
          </a:p>
        </p:txBody>
      </p:sp>
      <p:grpSp>
        <p:nvGrpSpPr>
          <p:cNvPr id="16" name="グループ化 15"/>
          <p:cNvGrpSpPr/>
          <p:nvPr/>
        </p:nvGrpSpPr>
        <p:grpSpPr>
          <a:xfrm>
            <a:off x="2782277" y="729197"/>
            <a:ext cx="1163227" cy="873234"/>
            <a:chOff x="3401837" y="727416"/>
            <a:chExt cx="1195107" cy="873234"/>
          </a:xfrm>
        </p:grpSpPr>
        <p:sp>
          <p:nvSpPr>
            <p:cNvPr id="56" name="角丸四角形 55"/>
            <p:cNvSpPr/>
            <p:nvPr/>
          </p:nvSpPr>
          <p:spPr>
            <a:xfrm>
              <a:off x="3401837" y="727416"/>
              <a:ext cx="1195107" cy="820113"/>
            </a:xfrm>
            <a:prstGeom prst="roundRect">
              <a:avLst/>
            </a:prstGeom>
            <a:solidFill>
              <a:schemeClr val="bg1"/>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2" fontAlgn="auto">
                <a:spcBef>
                  <a:spcPts val="0"/>
                </a:spcBef>
                <a:spcAft>
                  <a:spcPts val="0"/>
                </a:spcAft>
              </a:pPr>
              <a:endParaRPr kumimoji="0" lang="ja-JP" altLang="en-US" sz="1800" b="0">
                <a:solidFill>
                  <a:prstClr val="white"/>
                </a:solidFill>
                <a:latin typeface="ＭＳ Ｐゴシック" panose="020B0600070205080204" pitchFamily="50" charset="-128"/>
                <a:ea typeface="ＭＳ Ｐゴシック" panose="020B0600070205080204" pitchFamily="50" charset="-128"/>
              </a:endParaRPr>
            </a:p>
          </p:txBody>
        </p:sp>
        <p:sp>
          <p:nvSpPr>
            <p:cNvPr id="59" name="テキスト ボックス 58"/>
            <p:cNvSpPr txBox="1"/>
            <p:nvPr/>
          </p:nvSpPr>
          <p:spPr>
            <a:xfrm>
              <a:off x="3435270" y="769653"/>
              <a:ext cx="1128239" cy="830997"/>
            </a:xfrm>
            <a:prstGeom prst="rect">
              <a:avLst/>
            </a:prstGeom>
            <a:noFill/>
          </p:spPr>
          <p:txBody>
            <a:bodyPr wrap="square" rtlCol="0">
              <a:spAutoFit/>
            </a:bodyPr>
            <a:lstStyle/>
            <a:p>
              <a:pPr algn="ctr" defTabSz="914162" fontAlgn="auto">
                <a:spcBef>
                  <a:spcPts val="0"/>
                </a:spcBef>
                <a:spcAft>
                  <a:spcPts val="0"/>
                </a:spcAft>
              </a:pPr>
              <a:r>
                <a:rPr kumimoji="0" lang="ja-JP" altLang="en-US" sz="1600" b="0" dirty="0" smtClean="0">
                  <a:solidFill>
                    <a:prstClr val="black"/>
                  </a:solidFill>
                  <a:latin typeface="ＭＳ Ｐゴシック" panose="020B0600070205080204" pitchFamily="50" charset="-128"/>
                </a:rPr>
                <a:t>南極</a:t>
              </a:r>
              <a:r>
                <a:rPr kumimoji="0" lang="en-US" altLang="ja-JP" sz="1600" b="0" dirty="0" smtClean="0">
                  <a:solidFill>
                    <a:prstClr val="black"/>
                  </a:solidFill>
                  <a:latin typeface="ＭＳ Ｐゴシック" panose="020B0600070205080204" pitchFamily="50" charset="-128"/>
                </a:rPr>
                <a:t>GIS</a:t>
              </a:r>
            </a:p>
            <a:p>
              <a:pPr algn="ctr" defTabSz="914162" fontAlgn="auto">
                <a:spcBef>
                  <a:spcPts val="0"/>
                </a:spcBef>
                <a:spcAft>
                  <a:spcPts val="0"/>
                </a:spcAft>
              </a:pPr>
              <a:r>
                <a:rPr kumimoji="0" lang="ja-JP" altLang="en-US" sz="1600" b="0" dirty="0" smtClean="0">
                  <a:solidFill>
                    <a:prstClr val="black"/>
                  </a:solidFill>
                  <a:latin typeface="ＭＳ Ｐゴシック" panose="020B0600070205080204" pitchFamily="50" charset="-128"/>
                </a:rPr>
                <a:t>地震・測地</a:t>
              </a:r>
              <a:endParaRPr kumimoji="0" lang="en-US" altLang="ja-JP" sz="1600" b="0" dirty="0" smtClean="0">
                <a:solidFill>
                  <a:prstClr val="black"/>
                </a:solidFill>
                <a:latin typeface="ＭＳ Ｐゴシック" panose="020B0600070205080204" pitchFamily="50" charset="-128"/>
              </a:endParaRPr>
            </a:p>
            <a:p>
              <a:pPr algn="ctr" defTabSz="914162" fontAlgn="auto">
                <a:spcBef>
                  <a:spcPts val="0"/>
                </a:spcBef>
                <a:spcAft>
                  <a:spcPts val="0"/>
                </a:spcAft>
              </a:pPr>
              <a:r>
                <a:rPr kumimoji="0" lang="ja-JP" altLang="en-US" sz="1600" b="0" dirty="0" smtClean="0">
                  <a:solidFill>
                    <a:prstClr val="black"/>
                  </a:solidFill>
                  <a:latin typeface="ＭＳ Ｐゴシック" panose="020B0600070205080204" pitchFamily="50" charset="-128"/>
                </a:rPr>
                <a:t>データ</a:t>
              </a:r>
              <a:endParaRPr kumimoji="0" lang="en-US" altLang="ja-JP" sz="1600" b="0" dirty="0">
                <a:solidFill>
                  <a:prstClr val="black"/>
                </a:solidFill>
                <a:latin typeface="ＭＳ Ｐゴシック" panose="020B0600070205080204" pitchFamily="50" charset="-128"/>
              </a:endParaRPr>
            </a:p>
          </p:txBody>
        </p:sp>
      </p:grpSp>
      <p:grpSp>
        <p:nvGrpSpPr>
          <p:cNvPr id="60" name="グループ化 59"/>
          <p:cNvGrpSpPr/>
          <p:nvPr/>
        </p:nvGrpSpPr>
        <p:grpSpPr>
          <a:xfrm>
            <a:off x="7820493" y="762957"/>
            <a:ext cx="1323507" cy="820113"/>
            <a:chOff x="3401837" y="727416"/>
            <a:chExt cx="1231694" cy="820113"/>
          </a:xfrm>
        </p:grpSpPr>
        <p:sp>
          <p:nvSpPr>
            <p:cNvPr id="61" name="角丸四角形 60"/>
            <p:cNvSpPr/>
            <p:nvPr/>
          </p:nvSpPr>
          <p:spPr>
            <a:xfrm>
              <a:off x="3401837" y="727416"/>
              <a:ext cx="1195107" cy="820113"/>
            </a:xfrm>
            <a:prstGeom prst="roundRect">
              <a:avLst/>
            </a:prstGeom>
            <a:solidFill>
              <a:schemeClr val="bg1"/>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2" fontAlgn="auto">
                <a:spcBef>
                  <a:spcPts val="0"/>
                </a:spcBef>
                <a:spcAft>
                  <a:spcPts val="0"/>
                </a:spcAft>
              </a:pPr>
              <a:endParaRPr kumimoji="0" lang="ja-JP" altLang="en-US" sz="1800" b="0">
                <a:solidFill>
                  <a:prstClr val="white"/>
                </a:solidFill>
                <a:latin typeface="ＭＳ Ｐゴシック" panose="020B0600070205080204" pitchFamily="50" charset="-128"/>
                <a:ea typeface="ＭＳ Ｐゴシック" panose="020B0600070205080204" pitchFamily="50" charset="-128"/>
              </a:endParaRPr>
            </a:p>
          </p:txBody>
        </p:sp>
        <p:sp>
          <p:nvSpPr>
            <p:cNvPr id="63" name="テキスト ボックス 62"/>
            <p:cNvSpPr txBox="1"/>
            <p:nvPr/>
          </p:nvSpPr>
          <p:spPr>
            <a:xfrm>
              <a:off x="3474298" y="843314"/>
              <a:ext cx="1159233" cy="584775"/>
            </a:xfrm>
            <a:prstGeom prst="rect">
              <a:avLst/>
            </a:prstGeom>
            <a:noFill/>
          </p:spPr>
          <p:txBody>
            <a:bodyPr wrap="square" rtlCol="0">
              <a:spAutoFit/>
            </a:bodyPr>
            <a:lstStyle/>
            <a:p>
              <a:pPr defTabSz="914162" fontAlgn="auto">
                <a:spcBef>
                  <a:spcPts val="0"/>
                </a:spcBef>
                <a:spcAft>
                  <a:spcPts val="0"/>
                </a:spcAft>
              </a:pPr>
              <a:r>
                <a:rPr kumimoji="0" lang="ja-JP" altLang="en-US" sz="1600" b="0" dirty="0" smtClean="0">
                  <a:solidFill>
                    <a:prstClr val="black"/>
                  </a:solidFill>
                  <a:latin typeface="ＭＳ Ｐゴシック" panose="020B0600070205080204" pitchFamily="50" charset="-128"/>
                </a:rPr>
                <a:t>地形・地質データ・試料</a:t>
              </a:r>
              <a:endParaRPr kumimoji="0" lang="en-US" altLang="ja-JP" sz="1600" b="0" dirty="0">
                <a:solidFill>
                  <a:prstClr val="black"/>
                </a:solidFill>
                <a:latin typeface="ＭＳ Ｐゴシック" panose="020B0600070205080204" pitchFamily="50" charset="-128"/>
              </a:endParaRPr>
            </a:p>
          </p:txBody>
        </p:sp>
      </p:grpSp>
      <p:sp>
        <p:nvSpPr>
          <p:cNvPr id="64" name="ストライプ矢印 63"/>
          <p:cNvSpPr/>
          <p:nvPr/>
        </p:nvSpPr>
        <p:spPr>
          <a:xfrm rot="5400000">
            <a:off x="3343876" y="1514799"/>
            <a:ext cx="794938" cy="1263644"/>
          </a:xfrm>
          <a:prstGeom prst="strip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457200" fontAlgn="auto">
              <a:spcBef>
                <a:spcPts val="0"/>
              </a:spcBef>
              <a:spcAft>
                <a:spcPts val="0"/>
              </a:spcAft>
            </a:pPr>
            <a:endParaRPr kumimoji="0" lang="ja-JP" altLang="en-US" sz="1800" b="0">
              <a:solidFill>
                <a:prstClr val="white"/>
              </a:solidFill>
              <a:latin typeface="ＭＳ Ｐゴシック" panose="020B0600070205080204" pitchFamily="50" charset="-128"/>
              <a:ea typeface="ＭＳ Ｐゴシック" panose="020B0600070205080204" pitchFamily="50" charset="-128"/>
            </a:endParaRPr>
          </a:p>
        </p:txBody>
      </p:sp>
      <p:sp>
        <p:nvSpPr>
          <p:cNvPr id="66" name="テキスト ボックス 65"/>
          <p:cNvSpPr txBox="1"/>
          <p:nvPr/>
        </p:nvSpPr>
        <p:spPr>
          <a:xfrm>
            <a:off x="121648" y="3876171"/>
            <a:ext cx="1832177" cy="369332"/>
          </a:xfrm>
          <a:prstGeom prst="rect">
            <a:avLst/>
          </a:prstGeom>
          <a:solidFill>
            <a:schemeClr val="bg1">
              <a:alpha val="80000"/>
            </a:schemeClr>
          </a:solidFill>
        </p:spPr>
        <p:txBody>
          <a:bodyPr wrap="square" rtlCol="0">
            <a:spAutoFit/>
          </a:bodyPr>
          <a:lstStyle>
            <a:defPPr>
              <a:defRPr lang="ja-JP"/>
            </a:defPPr>
            <a:lvl1pPr algn="ctr">
              <a:defRPr b="1"/>
            </a:lvl1pPr>
          </a:lstStyle>
          <a:p>
            <a:pPr defTabSz="914162" fontAlgn="auto">
              <a:spcBef>
                <a:spcPts val="0"/>
              </a:spcBef>
              <a:spcAft>
                <a:spcPts val="0"/>
              </a:spcAft>
            </a:pPr>
            <a:r>
              <a:rPr kumimoji="0" lang="ja-JP" altLang="en-US" sz="1800" dirty="0" smtClean="0">
                <a:solidFill>
                  <a:prstClr val="black"/>
                </a:solidFill>
                <a:latin typeface="ＭＳ Ｐゴシック" panose="020B0600070205080204" pitchFamily="50" charset="-128"/>
              </a:rPr>
              <a:t>リサーチコモンズ</a:t>
            </a:r>
            <a:endParaRPr kumimoji="0" lang="ja-JP" altLang="en-US" sz="1800" dirty="0">
              <a:solidFill>
                <a:prstClr val="black"/>
              </a:solidFill>
              <a:latin typeface="ＭＳ Ｐゴシック" panose="020B0600070205080204" pitchFamily="50" charset="-128"/>
            </a:endParaRPr>
          </a:p>
        </p:txBody>
      </p:sp>
      <p:sp>
        <p:nvSpPr>
          <p:cNvPr id="47" name="角丸四角形 46"/>
          <p:cNvSpPr/>
          <p:nvPr/>
        </p:nvSpPr>
        <p:spPr>
          <a:xfrm>
            <a:off x="178748" y="4325116"/>
            <a:ext cx="1575643" cy="858441"/>
          </a:xfrm>
          <a:prstGeom prst="roundRect">
            <a:avLst/>
          </a:prstGeom>
          <a:solidFill>
            <a:schemeClr val="bg1"/>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2" fontAlgn="auto">
              <a:spcBef>
                <a:spcPts val="0"/>
              </a:spcBef>
              <a:spcAft>
                <a:spcPts val="0"/>
              </a:spcAft>
            </a:pPr>
            <a:endParaRPr kumimoji="0" lang="ja-JP" altLang="en-US" sz="1800" b="0">
              <a:solidFill>
                <a:prstClr val="white"/>
              </a:solidFill>
              <a:latin typeface="ＭＳ Ｐゴシック" panose="020B0600070205080204" pitchFamily="50" charset="-128"/>
              <a:ea typeface="ＭＳ Ｐゴシック" panose="020B0600070205080204" pitchFamily="50" charset="-128"/>
            </a:endParaRPr>
          </a:p>
        </p:txBody>
      </p:sp>
      <p:sp>
        <p:nvSpPr>
          <p:cNvPr id="48" name="テキスト ボックス 47"/>
          <p:cNvSpPr txBox="1"/>
          <p:nvPr/>
        </p:nvSpPr>
        <p:spPr>
          <a:xfrm>
            <a:off x="294196" y="4594132"/>
            <a:ext cx="1414485" cy="338554"/>
          </a:xfrm>
          <a:prstGeom prst="rect">
            <a:avLst/>
          </a:prstGeom>
          <a:noFill/>
        </p:spPr>
        <p:txBody>
          <a:bodyPr wrap="square" rtlCol="0">
            <a:spAutoFit/>
          </a:bodyPr>
          <a:lstStyle>
            <a:defPPr>
              <a:defRPr lang="ja-JP"/>
            </a:defPPr>
            <a:lvl1pPr algn="ctr">
              <a:defRPr b="1"/>
            </a:lvl1pPr>
          </a:lstStyle>
          <a:p>
            <a:pPr algn="l" defTabSz="914162" fontAlgn="auto">
              <a:spcBef>
                <a:spcPts val="0"/>
              </a:spcBef>
              <a:spcAft>
                <a:spcPts val="0"/>
              </a:spcAft>
            </a:pPr>
            <a:r>
              <a:rPr kumimoji="0" lang="en-US" altLang="ja-JP" sz="1600" dirty="0" smtClean="0">
                <a:solidFill>
                  <a:prstClr val="black"/>
                </a:solidFill>
                <a:latin typeface="ＭＳ Ｐゴシック" panose="020B0600070205080204" pitchFamily="50" charset="-128"/>
              </a:rPr>
              <a:t>PANSY</a:t>
            </a:r>
            <a:r>
              <a:rPr kumimoji="0" lang="ja-JP" altLang="en-US" sz="1600" dirty="0" smtClean="0">
                <a:solidFill>
                  <a:prstClr val="black"/>
                </a:solidFill>
                <a:latin typeface="ＭＳ Ｐゴシック" panose="020B0600070205080204" pitchFamily="50" charset="-128"/>
              </a:rPr>
              <a:t>データ</a:t>
            </a:r>
            <a:endParaRPr kumimoji="0" lang="en-US" altLang="ja-JP" sz="1600" dirty="0" smtClean="0">
              <a:solidFill>
                <a:prstClr val="black"/>
              </a:solidFill>
              <a:latin typeface="ＭＳ Ｐゴシック" panose="020B0600070205080204" pitchFamily="50" charset="-128"/>
            </a:endParaRPr>
          </a:p>
        </p:txBody>
      </p:sp>
      <p:sp>
        <p:nvSpPr>
          <p:cNvPr id="49" name="テキスト ボックス 48"/>
          <p:cNvSpPr txBox="1"/>
          <p:nvPr/>
        </p:nvSpPr>
        <p:spPr>
          <a:xfrm>
            <a:off x="121649" y="2379168"/>
            <a:ext cx="1710706" cy="369332"/>
          </a:xfrm>
          <a:prstGeom prst="rect">
            <a:avLst/>
          </a:prstGeom>
          <a:solidFill>
            <a:schemeClr val="bg1">
              <a:alpha val="80000"/>
            </a:schemeClr>
          </a:solidFill>
        </p:spPr>
        <p:txBody>
          <a:bodyPr wrap="square" rtlCol="0">
            <a:spAutoFit/>
          </a:bodyPr>
          <a:lstStyle>
            <a:defPPr>
              <a:defRPr lang="ja-JP"/>
            </a:defPPr>
            <a:lvl1pPr algn="ctr">
              <a:defRPr b="1"/>
            </a:lvl1pPr>
          </a:lstStyle>
          <a:p>
            <a:pPr defTabSz="914162" fontAlgn="auto">
              <a:spcBef>
                <a:spcPts val="0"/>
              </a:spcBef>
              <a:spcAft>
                <a:spcPts val="0"/>
              </a:spcAft>
            </a:pPr>
            <a:r>
              <a:rPr kumimoji="0" lang="ja-JP" altLang="en-US" sz="1800" dirty="0" smtClean="0">
                <a:solidFill>
                  <a:prstClr val="black"/>
                </a:solidFill>
                <a:latin typeface="ＭＳ Ｐゴシック" panose="020B0600070205080204" pitchFamily="50" charset="-128"/>
              </a:rPr>
              <a:t>大学間</a:t>
            </a:r>
            <a:r>
              <a:rPr kumimoji="0" lang="ja-JP" altLang="en-US" sz="1800" dirty="0">
                <a:solidFill>
                  <a:prstClr val="black"/>
                </a:solidFill>
                <a:latin typeface="ＭＳ Ｐゴシック" panose="020B0600070205080204" pitchFamily="50" charset="-128"/>
              </a:rPr>
              <a:t>連携</a:t>
            </a:r>
          </a:p>
        </p:txBody>
      </p:sp>
      <p:sp>
        <p:nvSpPr>
          <p:cNvPr id="50" name="ストライプ矢印 49"/>
          <p:cNvSpPr/>
          <p:nvPr/>
        </p:nvSpPr>
        <p:spPr>
          <a:xfrm rot="5400000">
            <a:off x="6600721" y="1551469"/>
            <a:ext cx="794938" cy="1203608"/>
          </a:xfrm>
          <a:prstGeom prst="strip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457200" fontAlgn="auto">
              <a:spcBef>
                <a:spcPts val="0"/>
              </a:spcBef>
              <a:spcAft>
                <a:spcPts val="0"/>
              </a:spcAft>
            </a:pPr>
            <a:endParaRPr kumimoji="0" lang="ja-JP" altLang="en-US" sz="1800" b="0">
              <a:solidFill>
                <a:prstClr val="white"/>
              </a:solidFill>
              <a:latin typeface="ＭＳ Ｐゴシック" panose="020B0600070205080204" pitchFamily="50" charset="-128"/>
              <a:ea typeface="ＭＳ Ｐゴシック" panose="020B0600070205080204" pitchFamily="50" charset="-128"/>
            </a:endParaRPr>
          </a:p>
        </p:txBody>
      </p:sp>
      <p:sp>
        <p:nvSpPr>
          <p:cNvPr id="51" name="ストライプ矢印 50"/>
          <p:cNvSpPr/>
          <p:nvPr/>
        </p:nvSpPr>
        <p:spPr>
          <a:xfrm>
            <a:off x="2004802" y="2862394"/>
            <a:ext cx="710890" cy="1286821"/>
          </a:xfrm>
          <a:prstGeom prst="strip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457200" fontAlgn="auto">
              <a:spcBef>
                <a:spcPts val="0"/>
              </a:spcBef>
              <a:spcAft>
                <a:spcPts val="0"/>
              </a:spcAft>
            </a:pPr>
            <a:endParaRPr kumimoji="0" lang="ja-JP" altLang="en-US" sz="1800" b="0">
              <a:solidFill>
                <a:prstClr val="white"/>
              </a:solidFill>
              <a:latin typeface="ＭＳ Ｐゴシック" panose="020B0600070205080204" pitchFamily="50" charset="-128"/>
              <a:ea typeface="ＭＳ Ｐゴシック" panose="020B0600070205080204" pitchFamily="50" charset="-128"/>
            </a:endParaRPr>
          </a:p>
        </p:txBody>
      </p:sp>
      <p:sp>
        <p:nvSpPr>
          <p:cNvPr id="52" name="ストライプ矢印 51"/>
          <p:cNvSpPr/>
          <p:nvPr/>
        </p:nvSpPr>
        <p:spPr>
          <a:xfrm rot="10800000">
            <a:off x="7400100" y="2793541"/>
            <a:ext cx="607813" cy="1263644"/>
          </a:xfrm>
          <a:prstGeom prst="strip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457200" fontAlgn="auto">
              <a:spcBef>
                <a:spcPts val="0"/>
              </a:spcBef>
              <a:spcAft>
                <a:spcPts val="0"/>
              </a:spcAft>
            </a:pPr>
            <a:endParaRPr kumimoji="0" lang="ja-JP" altLang="en-US" sz="1800" b="0">
              <a:solidFill>
                <a:prstClr val="white"/>
              </a:solidFill>
              <a:latin typeface="ＭＳ Ｐゴシック" panose="020B0600070205080204" pitchFamily="50" charset="-128"/>
              <a:ea typeface="ＭＳ Ｐゴシック" panose="020B0600070205080204" pitchFamily="50" charset="-128"/>
            </a:endParaRPr>
          </a:p>
        </p:txBody>
      </p:sp>
      <p:sp>
        <p:nvSpPr>
          <p:cNvPr id="53" name="角丸四角形 52"/>
          <p:cNvSpPr/>
          <p:nvPr/>
        </p:nvSpPr>
        <p:spPr>
          <a:xfrm>
            <a:off x="2781544" y="4997956"/>
            <a:ext cx="4524981" cy="1100354"/>
          </a:xfrm>
          <a:prstGeom prst="roundRect">
            <a:avLst/>
          </a:prstGeom>
          <a:solidFill>
            <a:schemeClr val="bg1">
              <a:alpha val="77000"/>
            </a:schemeClr>
          </a:solidFill>
          <a:ln w="635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2" fontAlgn="auto">
              <a:spcBef>
                <a:spcPts val="0"/>
              </a:spcBef>
              <a:spcAft>
                <a:spcPts val="0"/>
              </a:spcAft>
            </a:pPr>
            <a:endParaRPr kumimoji="0" lang="ja-JP" altLang="en-US" sz="1800" b="0">
              <a:solidFill>
                <a:prstClr val="white"/>
              </a:solidFill>
              <a:latin typeface="ＭＳ Ｐゴシック" panose="020B0600070205080204" pitchFamily="50" charset="-128"/>
              <a:ea typeface="ＭＳ Ｐゴシック" panose="020B0600070205080204" pitchFamily="50" charset="-128"/>
            </a:endParaRPr>
          </a:p>
        </p:txBody>
      </p:sp>
      <p:sp>
        <p:nvSpPr>
          <p:cNvPr id="55" name="テキスト ボックス 54"/>
          <p:cNvSpPr txBox="1"/>
          <p:nvPr/>
        </p:nvSpPr>
        <p:spPr>
          <a:xfrm>
            <a:off x="2759135" y="5317300"/>
            <a:ext cx="4547388" cy="461665"/>
          </a:xfrm>
          <a:prstGeom prst="rect">
            <a:avLst/>
          </a:prstGeom>
          <a:noFill/>
        </p:spPr>
        <p:txBody>
          <a:bodyPr wrap="square" rtlCol="0">
            <a:spAutoFit/>
          </a:bodyPr>
          <a:lstStyle/>
          <a:p>
            <a:pPr algn="ctr" defTabSz="914162" fontAlgn="auto">
              <a:spcBef>
                <a:spcPts val="0"/>
              </a:spcBef>
              <a:spcAft>
                <a:spcPts val="0"/>
              </a:spcAft>
            </a:pPr>
            <a:r>
              <a:rPr kumimoji="0" lang="ja-JP" altLang="en-US" dirty="0" smtClean="0">
                <a:solidFill>
                  <a:prstClr val="black"/>
                </a:solidFill>
                <a:latin typeface="ＭＳ Ｐゴシック" panose="020B0600070205080204" pitchFamily="50" charset="-128"/>
              </a:rPr>
              <a:t>共同利用支援・分析解析支援</a:t>
            </a:r>
            <a:endParaRPr kumimoji="0" lang="ja-JP" altLang="en-US" dirty="0">
              <a:solidFill>
                <a:prstClr val="black"/>
              </a:solidFill>
              <a:latin typeface="ＭＳ Ｐゴシック" panose="020B0600070205080204" pitchFamily="50" charset="-128"/>
            </a:endParaRPr>
          </a:p>
        </p:txBody>
      </p:sp>
      <p:sp>
        <p:nvSpPr>
          <p:cNvPr id="67" name="ストライプ矢印 66"/>
          <p:cNvSpPr/>
          <p:nvPr/>
        </p:nvSpPr>
        <p:spPr>
          <a:xfrm rot="5400000">
            <a:off x="4652936" y="3992167"/>
            <a:ext cx="704105" cy="1263644"/>
          </a:xfrm>
          <a:prstGeom prst="strip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457200" fontAlgn="auto">
              <a:spcBef>
                <a:spcPts val="0"/>
              </a:spcBef>
              <a:spcAft>
                <a:spcPts val="0"/>
              </a:spcAft>
            </a:pPr>
            <a:endParaRPr kumimoji="0" lang="ja-JP" altLang="en-US" sz="1800" b="0">
              <a:solidFill>
                <a:prstClr val="white"/>
              </a:solidFill>
              <a:latin typeface="ＭＳ Ｐゴシック" panose="020B0600070205080204" pitchFamily="50" charset="-128"/>
              <a:ea typeface="ＭＳ Ｐゴシック" panose="020B0600070205080204" pitchFamily="50" charset="-128"/>
            </a:endParaRPr>
          </a:p>
        </p:txBody>
      </p:sp>
      <p:sp>
        <p:nvSpPr>
          <p:cNvPr id="4" name="テキスト ボックス 3"/>
          <p:cNvSpPr txBox="1"/>
          <p:nvPr/>
        </p:nvSpPr>
        <p:spPr>
          <a:xfrm>
            <a:off x="7675561" y="3700659"/>
            <a:ext cx="457810" cy="923330"/>
          </a:xfrm>
          <a:prstGeom prst="rect">
            <a:avLst/>
          </a:prstGeom>
          <a:noFill/>
        </p:spPr>
        <p:txBody>
          <a:bodyPr wrap="square" rtlCol="0">
            <a:spAutoFit/>
          </a:bodyPr>
          <a:lstStyle/>
          <a:p>
            <a:pPr defTabSz="457200" fontAlgn="auto">
              <a:spcBef>
                <a:spcPts val="0"/>
              </a:spcBef>
              <a:spcAft>
                <a:spcPts val="0"/>
              </a:spcAft>
            </a:pPr>
            <a:r>
              <a:rPr lang="ja-JP" altLang="en-US" sz="1800" dirty="0" smtClean="0">
                <a:solidFill>
                  <a:prstClr val="white"/>
                </a:solidFill>
                <a:latin typeface="ＭＳ Ｐゴシック" panose="020B0600070205080204" pitchFamily="50" charset="-128"/>
              </a:rPr>
              <a:t>＋南極</a:t>
            </a:r>
            <a:endParaRPr lang="ja-JP" altLang="en-US" sz="1800" dirty="0">
              <a:solidFill>
                <a:prstClr val="white"/>
              </a:solidFill>
              <a:latin typeface="ＭＳ Ｐゴシック" panose="020B0600070205080204" pitchFamily="50" charset="-128"/>
            </a:endParaRPr>
          </a:p>
        </p:txBody>
      </p:sp>
      <p:sp>
        <p:nvSpPr>
          <p:cNvPr id="65" name="角丸四角形 64"/>
          <p:cNvSpPr/>
          <p:nvPr/>
        </p:nvSpPr>
        <p:spPr>
          <a:xfrm>
            <a:off x="5419261" y="715066"/>
            <a:ext cx="888144" cy="820113"/>
          </a:xfrm>
          <a:prstGeom prst="roundRect">
            <a:avLst/>
          </a:prstGeom>
          <a:solidFill>
            <a:schemeClr val="bg1"/>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2" fontAlgn="auto">
              <a:spcBef>
                <a:spcPts val="0"/>
              </a:spcBef>
              <a:spcAft>
                <a:spcPts val="0"/>
              </a:spcAft>
            </a:pPr>
            <a:endParaRPr kumimoji="0" lang="ja-JP" altLang="en-US" sz="1800" b="0">
              <a:solidFill>
                <a:prstClr val="white"/>
              </a:solidFill>
              <a:latin typeface="ＭＳ Ｐゴシック" panose="020B0600070205080204" pitchFamily="50" charset="-128"/>
              <a:ea typeface="ＭＳ Ｐゴシック" panose="020B0600070205080204" pitchFamily="50" charset="-128"/>
            </a:endParaRPr>
          </a:p>
        </p:txBody>
      </p:sp>
      <p:sp>
        <p:nvSpPr>
          <p:cNvPr id="68" name="テキスト ボックス 67"/>
          <p:cNvSpPr txBox="1"/>
          <p:nvPr/>
        </p:nvSpPr>
        <p:spPr>
          <a:xfrm>
            <a:off x="5453595" y="729197"/>
            <a:ext cx="906783" cy="830997"/>
          </a:xfrm>
          <a:prstGeom prst="rect">
            <a:avLst/>
          </a:prstGeom>
          <a:noFill/>
        </p:spPr>
        <p:txBody>
          <a:bodyPr wrap="square" rtlCol="0">
            <a:spAutoFit/>
          </a:bodyPr>
          <a:lstStyle/>
          <a:p>
            <a:pPr algn="ctr" defTabSz="914162" fontAlgn="auto">
              <a:spcBef>
                <a:spcPts val="0"/>
              </a:spcBef>
              <a:spcAft>
                <a:spcPts val="0"/>
              </a:spcAft>
            </a:pPr>
            <a:r>
              <a:rPr kumimoji="0" lang="ja-JP" altLang="en-US" sz="1600" b="0" dirty="0" smtClean="0">
                <a:solidFill>
                  <a:prstClr val="black"/>
                </a:solidFill>
                <a:latin typeface="ＭＳ Ｐゴシック" panose="020B0600070205080204" pitchFamily="50" charset="-128"/>
              </a:rPr>
              <a:t>学術データベース</a:t>
            </a:r>
            <a:endParaRPr kumimoji="0" lang="en-US" altLang="ja-JP" sz="1400" b="0" dirty="0">
              <a:solidFill>
                <a:prstClr val="black"/>
              </a:solidFill>
              <a:latin typeface="ＭＳ Ｐゴシック" panose="020B0600070205080204" pitchFamily="50" charset="-128"/>
            </a:endParaRPr>
          </a:p>
        </p:txBody>
      </p:sp>
      <p:sp>
        <p:nvSpPr>
          <p:cNvPr id="54" name="テキスト ボックス 53"/>
          <p:cNvSpPr txBox="1"/>
          <p:nvPr/>
        </p:nvSpPr>
        <p:spPr>
          <a:xfrm>
            <a:off x="267453" y="225317"/>
            <a:ext cx="2448239" cy="369332"/>
          </a:xfrm>
          <a:prstGeom prst="rect">
            <a:avLst/>
          </a:prstGeom>
          <a:solidFill>
            <a:schemeClr val="bg1">
              <a:alpha val="80000"/>
            </a:schemeClr>
          </a:solidFill>
        </p:spPr>
        <p:txBody>
          <a:bodyPr wrap="square" rtlCol="0">
            <a:spAutoFit/>
          </a:bodyPr>
          <a:lstStyle>
            <a:defPPr>
              <a:defRPr lang="ja-JP"/>
            </a:defPPr>
            <a:lvl1pPr algn="ctr">
              <a:defRPr b="1"/>
            </a:lvl1pPr>
          </a:lstStyle>
          <a:p>
            <a:pPr defTabSz="914162" fontAlgn="auto">
              <a:spcBef>
                <a:spcPts val="0"/>
              </a:spcBef>
              <a:spcAft>
                <a:spcPts val="0"/>
              </a:spcAft>
            </a:pPr>
            <a:r>
              <a:rPr kumimoji="0" lang="ja-JP" altLang="en-US" sz="1800" dirty="0" smtClean="0">
                <a:solidFill>
                  <a:prstClr val="black"/>
                </a:solidFill>
                <a:latin typeface="ＭＳ Ｐゴシック" panose="020B0600070205080204" pitchFamily="50" charset="-128"/>
              </a:rPr>
              <a:t>研究プロジェクト</a:t>
            </a:r>
            <a:endParaRPr kumimoji="0" lang="ja-JP" altLang="en-US" sz="1800" dirty="0">
              <a:solidFill>
                <a:prstClr val="black"/>
              </a:solidFill>
              <a:latin typeface="ＭＳ Ｐゴシック" panose="020B0600070205080204" pitchFamily="50" charset="-128"/>
            </a:endParaRPr>
          </a:p>
        </p:txBody>
      </p:sp>
      <p:grpSp>
        <p:nvGrpSpPr>
          <p:cNvPr id="71" name="グループ化 70"/>
          <p:cNvGrpSpPr/>
          <p:nvPr/>
        </p:nvGrpSpPr>
        <p:grpSpPr>
          <a:xfrm>
            <a:off x="8126334" y="4646767"/>
            <a:ext cx="913440" cy="1847761"/>
            <a:chOff x="8099104" y="2633499"/>
            <a:chExt cx="913440" cy="1990140"/>
          </a:xfrm>
        </p:grpSpPr>
        <p:sp>
          <p:nvSpPr>
            <p:cNvPr id="72" name="角丸四角形 71"/>
            <p:cNvSpPr/>
            <p:nvPr/>
          </p:nvSpPr>
          <p:spPr>
            <a:xfrm>
              <a:off x="8099104" y="2633499"/>
              <a:ext cx="901426" cy="1990140"/>
            </a:xfrm>
            <a:prstGeom prst="roundRect">
              <a:avLst/>
            </a:prstGeom>
            <a:solidFill>
              <a:schemeClr val="bg1"/>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2" fontAlgn="auto">
                <a:spcBef>
                  <a:spcPts val="0"/>
                </a:spcBef>
                <a:spcAft>
                  <a:spcPts val="0"/>
                </a:spcAft>
              </a:pPr>
              <a:endParaRPr kumimoji="0" lang="ja-JP" altLang="en-US" sz="1800" b="0">
                <a:solidFill>
                  <a:prstClr val="white"/>
                </a:solidFill>
                <a:latin typeface="ＭＳ Ｐゴシック" panose="020B0600070205080204" pitchFamily="50" charset="-128"/>
                <a:ea typeface="ＭＳ Ｐゴシック" panose="020B0600070205080204" pitchFamily="50" charset="-128"/>
              </a:endParaRPr>
            </a:p>
          </p:txBody>
        </p:sp>
        <p:sp>
          <p:nvSpPr>
            <p:cNvPr id="73" name="テキスト ボックス 72"/>
            <p:cNvSpPr txBox="1"/>
            <p:nvPr/>
          </p:nvSpPr>
          <p:spPr>
            <a:xfrm>
              <a:off x="8156767" y="2726934"/>
              <a:ext cx="855777" cy="1889505"/>
            </a:xfrm>
            <a:prstGeom prst="rect">
              <a:avLst/>
            </a:prstGeom>
            <a:solidFill>
              <a:schemeClr val="bg1">
                <a:alpha val="80000"/>
              </a:schemeClr>
            </a:solidFill>
          </p:spPr>
          <p:txBody>
            <a:bodyPr wrap="square" rtlCol="0">
              <a:spAutoFit/>
            </a:bodyPr>
            <a:lstStyle>
              <a:defPPr>
                <a:defRPr lang="ja-JP"/>
              </a:defPPr>
              <a:lvl1pPr algn="ctr">
                <a:defRPr b="1"/>
              </a:lvl1pPr>
            </a:lstStyle>
            <a:p>
              <a:pPr defTabSz="914162" fontAlgn="auto">
                <a:spcBef>
                  <a:spcPts val="0"/>
                </a:spcBef>
                <a:spcAft>
                  <a:spcPts val="0"/>
                </a:spcAft>
              </a:pPr>
              <a:r>
                <a:rPr kumimoji="0" lang="ja-JP" altLang="en-US" sz="1800" dirty="0" smtClean="0">
                  <a:solidFill>
                    <a:prstClr val="black"/>
                  </a:solidFill>
                  <a:latin typeface="ＭＳ Ｐゴシック" panose="020B0600070205080204" pitchFamily="50" charset="-128"/>
                </a:rPr>
                <a:t>分析解析用</a:t>
              </a:r>
              <a:endParaRPr kumimoji="0" lang="en-US" altLang="ja-JP" sz="1800" dirty="0" smtClean="0">
                <a:solidFill>
                  <a:prstClr val="black"/>
                </a:solidFill>
                <a:latin typeface="ＭＳ Ｐゴシック" panose="020B0600070205080204" pitchFamily="50" charset="-128"/>
              </a:endParaRPr>
            </a:p>
            <a:p>
              <a:pPr defTabSz="914162" fontAlgn="auto">
                <a:spcBef>
                  <a:spcPts val="0"/>
                </a:spcBef>
                <a:spcAft>
                  <a:spcPts val="0"/>
                </a:spcAft>
              </a:pPr>
              <a:r>
                <a:rPr kumimoji="0" lang="ja-JP" altLang="en-US" sz="1800" dirty="0" smtClean="0">
                  <a:solidFill>
                    <a:prstClr val="black"/>
                  </a:solidFill>
                  <a:latin typeface="ＭＳ Ｐゴシック" panose="020B0600070205080204" pitchFamily="50" charset="-128"/>
                </a:rPr>
                <a:t>計算機システム</a:t>
              </a:r>
              <a:endParaRPr kumimoji="0" lang="en-US" altLang="ja-JP" sz="1800" dirty="0" smtClean="0">
                <a:solidFill>
                  <a:prstClr val="black"/>
                </a:solidFill>
                <a:latin typeface="ＭＳ Ｐゴシック" panose="020B0600070205080204" pitchFamily="50" charset="-128"/>
              </a:endParaRPr>
            </a:p>
          </p:txBody>
        </p:sp>
      </p:grpSp>
      <p:sp>
        <p:nvSpPr>
          <p:cNvPr id="74" name="ストライプ矢印 73"/>
          <p:cNvSpPr/>
          <p:nvPr/>
        </p:nvSpPr>
        <p:spPr>
          <a:xfrm rot="10800000">
            <a:off x="7388935" y="4894903"/>
            <a:ext cx="607813" cy="1263644"/>
          </a:xfrm>
          <a:prstGeom prst="stripedRightArrow">
            <a:avLst>
              <a:gd name="adj1" fmla="val 50000"/>
              <a:gd name="adj2" fmla="val 5183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457200" fontAlgn="auto">
              <a:spcBef>
                <a:spcPts val="0"/>
              </a:spcBef>
              <a:spcAft>
                <a:spcPts val="0"/>
              </a:spcAft>
            </a:pPr>
            <a:endParaRPr kumimoji="0" lang="ja-JP" altLang="en-US" sz="1800" b="0">
              <a:solidFill>
                <a:prstClr val="white"/>
              </a:solidFill>
              <a:latin typeface="ＭＳ Ｐゴシック" panose="020B0600070205080204" pitchFamily="50" charset="-128"/>
              <a:ea typeface="ＭＳ Ｐゴシック" panose="020B0600070205080204" pitchFamily="50" charset="-128"/>
            </a:endParaRPr>
          </a:p>
        </p:txBody>
      </p:sp>
      <p:sp>
        <p:nvSpPr>
          <p:cNvPr id="17" name="スライド番号プレースホルダー 16"/>
          <p:cNvSpPr>
            <a:spLocks noGrp="1"/>
          </p:cNvSpPr>
          <p:nvPr>
            <p:ph type="sldNum" sz="quarter" idx="12"/>
          </p:nvPr>
        </p:nvSpPr>
        <p:spPr/>
        <p:txBody>
          <a:bodyPr/>
          <a:lstStyle/>
          <a:p>
            <a:fld id="{22074CE9-0918-4CFC-AA82-A14254FB5A7F}" type="slidenum">
              <a:rPr kumimoji="1" lang="ja-JP" altLang="en-US" smtClean="0">
                <a:solidFill>
                  <a:prstClr val="black">
                    <a:tint val="75000"/>
                  </a:prstClr>
                </a:solidFill>
              </a:rPr>
              <a:pPr/>
              <a:t>27</a:t>
            </a:fld>
            <a:endParaRPr kumimoji="1" lang="ja-JP" altLang="en-US">
              <a:solidFill>
                <a:prstClr val="black">
                  <a:tint val="75000"/>
                </a:prstClr>
              </a:solidFill>
            </a:endParaRPr>
          </a:p>
        </p:txBody>
      </p:sp>
      <p:sp>
        <p:nvSpPr>
          <p:cNvPr id="69" name="テキスト ボックス 68"/>
          <p:cNvSpPr txBox="1"/>
          <p:nvPr/>
        </p:nvSpPr>
        <p:spPr>
          <a:xfrm>
            <a:off x="3995935" y="1476073"/>
            <a:ext cx="1486125" cy="584775"/>
          </a:xfrm>
          <a:prstGeom prst="rect">
            <a:avLst/>
          </a:prstGeom>
          <a:solidFill>
            <a:schemeClr val="bg1"/>
          </a:solidFill>
          <a:ln w="38100">
            <a:solidFill>
              <a:srgbClr val="FFFF00"/>
            </a:solidFill>
          </a:ln>
        </p:spPr>
        <p:txBody>
          <a:bodyPr wrap="square" rtlCol="0">
            <a:spAutoFit/>
          </a:bodyPr>
          <a:lstStyle/>
          <a:p>
            <a:pPr defTabSz="914162" fontAlgn="auto">
              <a:spcBef>
                <a:spcPts val="0"/>
              </a:spcBef>
              <a:spcAft>
                <a:spcPts val="0"/>
              </a:spcAft>
            </a:pPr>
            <a:r>
              <a:rPr kumimoji="0" lang="en-US" altLang="ja-JP" sz="1600" b="1" dirty="0" smtClean="0">
                <a:solidFill>
                  <a:prstClr val="black"/>
                </a:solidFill>
                <a:latin typeface="ＭＳ Ｐゴシック" panose="020B0600070205080204" pitchFamily="50" charset="-128"/>
              </a:rPr>
              <a:t>Meteorological data</a:t>
            </a:r>
            <a:endParaRPr kumimoji="0" lang="en-US" altLang="ja-JP" sz="1400" b="1" dirty="0">
              <a:solidFill>
                <a:prstClr val="black"/>
              </a:solidFill>
              <a:latin typeface="ＭＳ Ｐゴシック" panose="020B0600070205080204" pitchFamily="50" charset="-128"/>
            </a:endParaRPr>
          </a:p>
        </p:txBody>
      </p:sp>
      <p:sp>
        <p:nvSpPr>
          <p:cNvPr id="70" name="テキスト ボックス 69"/>
          <p:cNvSpPr txBox="1"/>
          <p:nvPr/>
        </p:nvSpPr>
        <p:spPr>
          <a:xfrm>
            <a:off x="2627784" y="1556792"/>
            <a:ext cx="1346186" cy="830997"/>
          </a:xfrm>
          <a:prstGeom prst="rect">
            <a:avLst/>
          </a:prstGeom>
          <a:solidFill>
            <a:schemeClr val="bg1"/>
          </a:solidFill>
          <a:ln w="38100">
            <a:solidFill>
              <a:srgbClr val="FFFF00"/>
            </a:solidFill>
          </a:ln>
        </p:spPr>
        <p:txBody>
          <a:bodyPr wrap="square" rtlCol="0">
            <a:spAutoFit/>
          </a:bodyPr>
          <a:lstStyle/>
          <a:p>
            <a:pPr defTabSz="914162" fontAlgn="auto">
              <a:spcBef>
                <a:spcPts val="0"/>
              </a:spcBef>
              <a:spcAft>
                <a:spcPts val="0"/>
              </a:spcAft>
            </a:pPr>
            <a:r>
              <a:rPr kumimoji="0" lang="en-US" altLang="ja-JP" sz="1600" b="1" dirty="0" smtClean="0">
                <a:solidFill>
                  <a:prstClr val="black"/>
                </a:solidFill>
                <a:latin typeface="ＭＳ Ｐゴシック" panose="020B0600070205080204" pitchFamily="50" charset="-128"/>
              </a:rPr>
              <a:t>Seismological, Geodetic </a:t>
            </a:r>
            <a:r>
              <a:rPr kumimoji="0" lang="en-US" altLang="ja-JP" sz="1600" b="1" dirty="0" smtClean="0">
                <a:solidFill>
                  <a:prstClr val="black"/>
                </a:solidFill>
                <a:latin typeface="ＭＳ Ｐゴシック" panose="020B0600070205080204" pitchFamily="50" charset="-128"/>
              </a:rPr>
              <a:t>data</a:t>
            </a:r>
            <a:endParaRPr kumimoji="0" lang="en-US" altLang="ja-JP" sz="1400" b="1" dirty="0">
              <a:solidFill>
                <a:prstClr val="black"/>
              </a:solidFill>
              <a:latin typeface="ＭＳ Ｐゴシック" panose="020B0600070205080204" pitchFamily="50" charset="-128"/>
            </a:endParaRPr>
          </a:p>
        </p:txBody>
      </p:sp>
      <p:sp>
        <p:nvSpPr>
          <p:cNvPr id="75" name="テキスト ボックス 74"/>
          <p:cNvSpPr txBox="1"/>
          <p:nvPr/>
        </p:nvSpPr>
        <p:spPr>
          <a:xfrm>
            <a:off x="6509785" y="1484784"/>
            <a:ext cx="1158559" cy="584775"/>
          </a:xfrm>
          <a:prstGeom prst="rect">
            <a:avLst/>
          </a:prstGeom>
          <a:solidFill>
            <a:schemeClr val="bg1"/>
          </a:solidFill>
          <a:ln w="38100">
            <a:solidFill>
              <a:srgbClr val="FFFF00"/>
            </a:solidFill>
          </a:ln>
        </p:spPr>
        <p:txBody>
          <a:bodyPr wrap="square" rtlCol="0">
            <a:spAutoFit/>
          </a:bodyPr>
          <a:lstStyle/>
          <a:p>
            <a:pPr defTabSz="914162" fontAlgn="auto">
              <a:spcBef>
                <a:spcPts val="0"/>
              </a:spcBef>
              <a:spcAft>
                <a:spcPts val="0"/>
              </a:spcAft>
            </a:pPr>
            <a:r>
              <a:rPr kumimoji="0" lang="en-US" altLang="ja-JP" sz="1600" b="1" dirty="0" smtClean="0">
                <a:solidFill>
                  <a:prstClr val="black"/>
                </a:solidFill>
                <a:latin typeface="ＭＳ Ｐゴシック" panose="020B0600070205080204" pitchFamily="50" charset="-128"/>
              </a:rPr>
              <a:t>Biological</a:t>
            </a:r>
            <a:r>
              <a:rPr kumimoji="0" lang="en-US" altLang="ja-JP" sz="1600" b="1" dirty="0" smtClean="0">
                <a:solidFill>
                  <a:prstClr val="black"/>
                </a:solidFill>
                <a:latin typeface="ＭＳ Ｐゴシック" panose="020B0600070205080204" pitchFamily="50" charset="-128"/>
              </a:rPr>
              <a:t> data</a:t>
            </a:r>
            <a:endParaRPr kumimoji="0" lang="en-US" altLang="ja-JP" sz="1400" b="1" dirty="0">
              <a:solidFill>
                <a:prstClr val="black"/>
              </a:solidFill>
              <a:latin typeface="ＭＳ Ｐゴシック" panose="020B0600070205080204" pitchFamily="50" charset="-128"/>
            </a:endParaRPr>
          </a:p>
        </p:txBody>
      </p:sp>
      <p:sp>
        <p:nvSpPr>
          <p:cNvPr id="76" name="テキスト ボックス 75"/>
          <p:cNvSpPr txBox="1"/>
          <p:nvPr/>
        </p:nvSpPr>
        <p:spPr>
          <a:xfrm>
            <a:off x="7380312" y="2988241"/>
            <a:ext cx="841384" cy="584775"/>
          </a:xfrm>
          <a:prstGeom prst="rect">
            <a:avLst/>
          </a:prstGeom>
          <a:solidFill>
            <a:schemeClr val="bg1"/>
          </a:solidFill>
          <a:ln w="38100">
            <a:solidFill>
              <a:srgbClr val="FFFF00"/>
            </a:solidFill>
          </a:ln>
        </p:spPr>
        <p:txBody>
          <a:bodyPr wrap="square" rtlCol="0">
            <a:spAutoFit/>
          </a:bodyPr>
          <a:lstStyle/>
          <a:p>
            <a:pPr defTabSz="914162" fontAlgn="auto">
              <a:spcBef>
                <a:spcPts val="0"/>
              </a:spcBef>
              <a:spcAft>
                <a:spcPts val="0"/>
              </a:spcAft>
            </a:pPr>
            <a:r>
              <a:rPr kumimoji="0" lang="en-US" altLang="ja-JP" sz="1600" b="1" dirty="0" smtClean="0">
                <a:solidFill>
                  <a:prstClr val="black"/>
                </a:solidFill>
                <a:latin typeface="ＭＳ Ｐゴシック" panose="020B0600070205080204" pitchFamily="50" charset="-128"/>
              </a:rPr>
              <a:t>Arctic</a:t>
            </a:r>
            <a:r>
              <a:rPr kumimoji="0" lang="en-US" altLang="ja-JP" sz="1600" b="1" dirty="0" smtClean="0">
                <a:solidFill>
                  <a:prstClr val="black"/>
                </a:solidFill>
                <a:latin typeface="ＭＳ Ｐゴシック" panose="020B0600070205080204" pitchFamily="50" charset="-128"/>
              </a:rPr>
              <a:t> data</a:t>
            </a:r>
            <a:endParaRPr kumimoji="0" lang="en-US" altLang="ja-JP" sz="1400" b="1" dirty="0">
              <a:solidFill>
                <a:prstClr val="black"/>
              </a:solidFill>
              <a:latin typeface="ＭＳ Ｐゴシック" panose="020B0600070205080204" pitchFamily="50" charset="-128"/>
            </a:endParaRPr>
          </a:p>
        </p:txBody>
      </p:sp>
      <p:sp>
        <p:nvSpPr>
          <p:cNvPr id="77" name="テキスト ボックス 76"/>
          <p:cNvSpPr txBox="1"/>
          <p:nvPr/>
        </p:nvSpPr>
        <p:spPr>
          <a:xfrm>
            <a:off x="7762318" y="1484784"/>
            <a:ext cx="1346186" cy="830997"/>
          </a:xfrm>
          <a:prstGeom prst="rect">
            <a:avLst/>
          </a:prstGeom>
          <a:solidFill>
            <a:schemeClr val="bg1"/>
          </a:solidFill>
          <a:ln w="38100">
            <a:solidFill>
              <a:srgbClr val="FFFF00"/>
            </a:solidFill>
          </a:ln>
        </p:spPr>
        <p:txBody>
          <a:bodyPr wrap="square" rtlCol="0">
            <a:spAutoFit/>
          </a:bodyPr>
          <a:lstStyle/>
          <a:p>
            <a:pPr defTabSz="914162" fontAlgn="auto">
              <a:spcBef>
                <a:spcPts val="0"/>
              </a:spcBef>
              <a:spcAft>
                <a:spcPts val="0"/>
              </a:spcAft>
            </a:pPr>
            <a:r>
              <a:rPr kumimoji="0" lang="en-US" altLang="ja-JP" sz="1600" b="1" dirty="0" err="1" smtClean="0">
                <a:solidFill>
                  <a:prstClr val="black"/>
                </a:solidFill>
                <a:latin typeface="ＭＳ Ｐゴシック" panose="020B0600070205080204" pitchFamily="50" charset="-128"/>
              </a:rPr>
              <a:t>Geographiic</a:t>
            </a:r>
            <a:r>
              <a:rPr kumimoji="0" lang="en-US" altLang="ja-JP" sz="1600" b="1" dirty="0" smtClean="0">
                <a:solidFill>
                  <a:prstClr val="black"/>
                </a:solidFill>
                <a:latin typeface="ＭＳ Ｐゴシック" panose="020B0600070205080204" pitchFamily="50" charset="-128"/>
              </a:rPr>
              <a:t>, geological</a:t>
            </a:r>
            <a:r>
              <a:rPr kumimoji="0" lang="en-US" altLang="ja-JP" sz="1600" b="1" dirty="0" smtClean="0">
                <a:solidFill>
                  <a:prstClr val="black"/>
                </a:solidFill>
                <a:latin typeface="ＭＳ Ｐゴシック" panose="020B0600070205080204" pitchFamily="50" charset="-128"/>
              </a:rPr>
              <a:t> data</a:t>
            </a:r>
            <a:endParaRPr kumimoji="0" lang="en-US" altLang="ja-JP" sz="1400" b="1" dirty="0">
              <a:solidFill>
                <a:prstClr val="black"/>
              </a:solidFill>
              <a:latin typeface="ＭＳ Ｐゴシック" panose="020B0600070205080204" pitchFamily="50" charset="-128"/>
            </a:endParaRPr>
          </a:p>
        </p:txBody>
      </p:sp>
      <p:sp>
        <p:nvSpPr>
          <p:cNvPr id="78" name="テキスト ボックス 77"/>
          <p:cNvSpPr txBox="1"/>
          <p:nvPr/>
        </p:nvSpPr>
        <p:spPr>
          <a:xfrm>
            <a:off x="1691681" y="4428401"/>
            <a:ext cx="1371514" cy="584775"/>
          </a:xfrm>
          <a:prstGeom prst="rect">
            <a:avLst/>
          </a:prstGeom>
          <a:solidFill>
            <a:schemeClr val="bg1"/>
          </a:solidFill>
          <a:ln w="38100">
            <a:solidFill>
              <a:srgbClr val="FFFF00"/>
            </a:solidFill>
          </a:ln>
        </p:spPr>
        <p:txBody>
          <a:bodyPr wrap="square" rtlCol="0">
            <a:spAutoFit/>
          </a:bodyPr>
          <a:lstStyle/>
          <a:p>
            <a:pPr defTabSz="914162" fontAlgn="auto">
              <a:spcBef>
                <a:spcPts val="0"/>
              </a:spcBef>
              <a:spcAft>
                <a:spcPts val="0"/>
              </a:spcAft>
            </a:pPr>
            <a:r>
              <a:rPr kumimoji="0" lang="en-US" altLang="ja-JP" sz="1600" b="1" dirty="0" smtClean="0">
                <a:solidFill>
                  <a:prstClr val="black"/>
                </a:solidFill>
                <a:latin typeface="ＭＳ Ｐゴシック" panose="020B0600070205080204" pitchFamily="50" charset="-128"/>
              </a:rPr>
              <a:t>PANSY radar</a:t>
            </a:r>
            <a:r>
              <a:rPr kumimoji="0" lang="en-US" altLang="ja-JP" sz="1600" b="1" dirty="0" smtClean="0">
                <a:solidFill>
                  <a:prstClr val="black"/>
                </a:solidFill>
                <a:latin typeface="ＭＳ Ｐゴシック" panose="020B0600070205080204" pitchFamily="50" charset="-128"/>
              </a:rPr>
              <a:t> data</a:t>
            </a:r>
            <a:endParaRPr kumimoji="0" lang="en-US" altLang="ja-JP" sz="1400" b="1" dirty="0">
              <a:solidFill>
                <a:prstClr val="black"/>
              </a:solidFill>
              <a:latin typeface="ＭＳ Ｐゴシック" panose="020B0600070205080204" pitchFamily="50" charset="-128"/>
            </a:endParaRPr>
          </a:p>
        </p:txBody>
      </p:sp>
      <p:sp>
        <p:nvSpPr>
          <p:cNvPr id="79" name="テキスト ボックス 78"/>
          <p:cNvSpPr txBox="1"/>
          <p:nvPr/>
        </p:nvSpPr>
        <p:spPr>
          <a:xfrm>
            <a:off x="1688318" y="5436513"/>
            <a:ext cx="1070815" cy="338554"/>
          </a:xfrm>
          <a:prstGeom prst="rect">
            <a:avLst/>
          </a:prstGeom>
          <a:solidFill>
            <a:schemeClr val="bg1"/>
          </a:solidFill>
          <a:ln w="38100">
            <a:solidFill>
              <a:srgbClr val="FFFF00"/>
            </a:solidFill>
          </a:ln>
        </p:spPr>
        <p:txBody>
          <a:bodyPr wrap="square" rtlCol="0">
            <a:spAutoFit/>
          </a:bodyPr>
          <a:lstStyle/>
          <a:p>
            <a:pPr defTabSz="914162" fontAlgn="auto">
              <a:spcBef>
                <a:spcPts val="0"/>
              </a:spcBef>
              <a:spcAft>
                <a:spcPts val="0"/>
              </a:spcAft>
            </a:pPr>
            <a:r>
              <a:rPr kumimoji="0" lang="en-US" altLang="ja-JP" sz="1600" b="1" dirty="0" smtClean="0">
                <a:solidFill>
                  <a:prstClr val="black"/>
                </a:solidFill>
                <a:latin typeface="ＭＳ Ｐゴシック" panose="020B0600070205080204" pitchFamily="50" charset="-128"/>
              </a:rPr>
              <a:t>Gene </a:t>
            </a:r>
            <a:r>
              <a:rPr kumimoji="0" lang="en-US" altLang="ja-JP" sz="1600" b="1" dirty="0" smtClean="0">
                <a:solidFill>
                  <a:prstClr val="black"/>
                </a:solidFill>
                <a:latin typeface="ＭＳ Ｐゴシック" panose="020B0600070205080204" pitchFamily="50" charset="-128"/>
              </a:rPr>
              <a:t>data</a:t>
            </a:r>
            <a:endParaRPr kumimoji="0" lang="en-US" altLang="ja-JP" sz="1400" b="1" dirty="0">
              <a:solidFill>
                <a:prstClr val="black"/>
              </a:solidFill>
              <a:latin typeface="ＭＳ Ｐゴシック" panose="020B0600070205080204" pitchFamily="50" charset="-128"/>
            </a:endParaRPr>
          </a:p>
        </p:txBody>
      </p:sp>
      <p:sp>
        <p:nvSpPr>
          <p:cNvPr id="80" name="テキスト ボックス 79"/>
          <p:cNvSpPr txBox="1"/>
          <p:nvPr/>
        </p:nvSpPr>
        <p:spPr>
          <a:xfrm>
            <a:off x="1331640" y="1548081"/>
            <a:ext cx="1288313" cy="584775"/>
          </a:xfrm>
          <a:prstGeom prst="rect">
            <a:avLst/>
          </a:prstGeom>
          <a:solidFill>
            <a:schemeClr val="bg1"/>
          </a:solidFill>
          <a:ln w="38100">
            <a:solidFill>
              <a:srgbClr val="FFFF00"/>
            </a:solidFill>
          </a:ln>
        </p:spPr>
        <p:txBody>
          <a:bodyPr wrap="square" rtlCol="0">
            <a:spAutoFit/>
          </a:bodyPr>
          <a:lstStyle/>
          <a:p>
            <a:pPr defTabSz="914162" fontAlgn="auto">
              <a:spcBef>
                <a:spcPts val="0"/>
              </a:spcBef>
              <a:spcAft>
                <a:spcPts val="0"/>
              </a:spcAft>
            </a:pPr>
            <a:r>
              <a:rPr kumimoji="0" lang="en-US" altLang="ja-JP" sz="1600" b="1" dirty="0" smtClean="0">
                <a:solidFill>
                  <a:prstClr val="black"/>
                </a:solidFill>
                <a:latin typeface="ＭＳ Ｐゴシック" panose="020B0600070205080204" pitchFamily="50" charset="-128"/>
              </a:rPr>
              <a:t>EISCAT radar</a:t>
            </a:r>
            <a:r>
              <a:rPr kumimoji="0" lang="en-US" altLang="ja-JP" sz="1600" b="1" dirty="0" smtClean="0">
                <a:solidFill>
                  <a:prstClr val="black"/>
                </a:solidFill>
                <a:latin typeface="ＭＳ Ｐゴシック" panose="020B0600070205080204" pitchFamily="50" charset="-128"/>
              </a:rPr>
              <a:t> data</a:t>
            </a:r>
            <a:endParaRPr kumimoji="0" lang="en-US" altLang="ja-JP" sz="1400" b="1" dirty="0">
              <a:solidFill>
                <a:prstClr val="black"/>
              </a:solidFill>
              <a:latin typeface="ＭＳ Ｐゴシック" panose="020B0600070205080204" pitchFamily="50" charset="-128"/>
            </a:endParaRPr>
          </a:p>
        </p:txBody>
      </p:sp>
    </p:spTree>
    <p:extLst>
      <p:ext uri="{BB962C8B-B14F-4D97-AF65-F5344CB8AC3E}">
        <p14:creationId xmlns:p14="http://schemas.microsoft.com/office/powerpoint/2010/main" val="12676892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323528" y="2852936"/>
            <a:ext cx="8439472" cy="3536752"/>
          </a:xfrm>
        </p:spPr>
        <p:txBody>
          <a:bodyPr>
            <a:noAutofit/>
          </a:bodyPr>
          <a:lstStyle/>
          <a:p>
            <a:pPr marL="457200" indent="-457200">
              <a:lnSpc>
                <a:spcPct val="120000"/>
              </a:lnSpc>
              <a:spcBef>
                <a:spcPts val="0"/>
              </a:spcBef>
              <a:buAutoNum type="alphaLcParenBoth"/>
            </a:pPr>
            <a:r>
              <a:rPr lang="ja-JP" altLang="en-US" sz="2000" dirty="0" smtClean="0">
                <a:latin typeface="Arial" panose="020B0604020202020204" pitchFamily="34" charset="0"/>
                <a:cs typeface="Arial" panose="020B0604020202020204" pitchFamily="34" charset="0"/>
              </a:rPr>
              <a:t>異</a:t>
            </a:r>
            <a:r>
              <a:rPr lang="ja-JP" altLang="en-US" sz="2000" dirty="0" smtClean="0">
                <a:latin typeface="Arial" panose="020B0604020202020204" pitchFamily="34" charset="0"/>
                <a:cs typeface="Arial" panose="020B0604020202020204" pitchFamily="34" charset="0"/>
              </a:rPr>
              <a:t>分野</a:t>
            </a:r>
            <a:r>
              <a:rPr lang="ja-JP" altLang="en-US" sz="2000" dirty="0" smtClean="0">
                <a:latin typeface="Arial" panose="020B0604020202020204" pitchFamily="34" charset="0"/>
                <a:cs typeface="Arial" panose="020B0604020202020204" pitchFamily="34" charset="0"/>
              </a:rPr>
              <a:t>への転用を容易にする</a:t>
            </a:r>
            <a:r>
              <a:rPr lang="ja-JP" altLang="en-US" sz="2000" dirty="0" smtClean="0">
                <a:solidFill>
                  <a:srgbClr val="FF0000"/>
                </a:solidFill>
                <a:latin typeface="Arial" panose="020B0604020202020204" pitchFamily="34" charset="0"/>
                <a:cs typeface="Arial" panose="020B0604020202020204" pitchFamily="34" charset="0"/>
              </a:rPr>
              <a:t>普遍的なメタデータデータベースの</a:t>
            </a:r>
            <a:r>
              <a:rPr lang="ja-JP" altLang="en-US" sz="2000" dirty="0" smtClean="0">
                <a:solidFill>
                  <a:srgbClr val="FF0000"/>
                </a:solidFill>
                <a:latin typeface="Arial" panose="020B0604020202020204" pitchFamily="34" charset="0"/>
                <a:cs typeface="Arial" panose="020B0604020202020204" pitchFamily="34" charset="0"/>
              </a:rPr>
              <a:t>共通フレームワーク</a:t>
            </a:r>
            <a:r>
              <a:rPr lang="ja-JP" altLang="en-US" sz="2000" dirty="0" smtClean="0">
                <a:solidFill>
                  <a:srgbClr val="FF0000"/>
                </a:solidFill>
                <a:latin typeface="Arial" panose="020B0604020202020204" pitchFamily="34" charset="0"/>
                <a:cs typeface="Arial" panose="020B0604020202020204" pitchFamily="34" charset="0"/>
              </a:rPr>
              <a:t>の</a:t>
            </a:r>
            <a:r>
              <a:rPr lang="ja-JP" altLang="en-US" sz="2000" dirty="0" smtClean="0">
                <a:solidFill>
                  <a:srgbClr val="FF0000"/>
                </a:solidFill>
                <a:latin typeface="Arial" panose="020B0604020202020204" pitchFamily="34" charset="0"/>
                <a:cs typeface="Arial" panose="020B0604020202020204" pitchFamily="34" charset="0"/>
              </a:rPr>
              <a:t>開発</a:t>
            </a:r>
            <a:endParaRPr lang="en-US" altLang="ja-JP" sz="2000" dirty="0" smtClean="0">
              <a:solidFill>
                <a:srgbClr val="FF0000"/>
              </a:solidFill>
              <a:latin typeface="Arial" panose="020B0604020202020204" pitchFamily="34" charset="0"/>
              <a:cs typeface="Arial" panose="020B0604020202020204" pitchFamily="34" charset="0"/>
            </a:endParaRPr>
          </a:p>
          <a:p>
            <a:pPr marL="0" indent="0">
              <a:lnSpc>
                <a:spcPct val="120000"/>
              </a:lnSpc>
              <a:spcBef>
                <a:spcPts val="0"/>
              </a:spcBef>
              <a:buNone/>
            </a:pPr>
            <a:r>
              <a:rPr lang="en-US" altLang="ja-JP" sz="2000" dirty="0" smtClean="0">
                <a:latin typeface="Arial" panose="020B0604020202020204" pitchFamily="34" charset="0"/>
                <a:cs typeface="Arial" panose="020B0604020202020204" pitchFamily="34" charset="0"/>
              </a:rPr>
              <a:t>      </a:t>
            </a:r>
            <a:r>
              <a:rPr lang="en-US" altLang="ja-JP" sz="2000" dirty="0" smtClean="0">
                <a:solidFill>
                  <a:srgbClr val="FF0000"/>
                </a:solidFill>
                <a:latin typeface="Arial" panose="020B0604020202020204" pitchFamily="34" charset="0"/>
                <a:cs typeface="Arial" panose="020B0604020202020204" pitchFamily="34" charset="0"/>
              </a:rPr>
              <a:t>Development of universal web application framework </a:t>
            </a:r>
            <a:r>
              <a:rPr lang="en-US" altLang="ja-JP" sz="2000" dirty="0" smtClean="0">
                <a:latin typeface="Arial" panose="020B0604020202020204" pitchFamily="34" charset="0"/>
                <a:cs typeface="Arial" panose="020B0604020202020204" pitchFamily="34" charset="0"/>
              </a:rPr>
              <a:t>to facilitate use </a:t>
            </a:r>
          </a:p>
          <a:p>
            <a:pPr marL="0" indent="0">
              <a:lnSpc>
                <a:spcPct val="120000"/>
              </a:lnSpc>
              <a:spcBef>
                <a:spcPts val="0"/>
              </a:spcBef>
              <a:buNone/>
            </a:pPr>
            <a:r>
              <a:rPr lang="en-US" altLang="ja-JP" sz="2000" dirty="0">
                <a:latin typeface="Arial" panose="020B0604020202020204" pitchFamily="34" charset="0"/>
                <a:cs typeface="Arial" panose="020B0604020202020204" pitchFamily="34" charset="0"/>
              </a:rPr>
              <a:t> </a:t>
            </a:r>
            <a:r>
              <a:rPr lang="en-US" altLang="ja-JP" sz="2000" dirty="0" smtClean="0">
                <a:latin typeface="Arial" panose="020B0604020202020204" pitchFamily="34" charset="0"/>
                <a:cs typeface="Arial" panose="020B0604020202020204" pitchFamily="34" charset="0"/>
              </a:rPr>
              <a:t>     of our metadata database for </a:t>
            </a:r>
            <a:r>
              <a:rPr lang="en-US" altLang="ja-JP" sz="2000" u="sng" dirty="0" smtClean="0">
                <a:latin typeface="Arial" panose="020B0604020202020204" pitchFamily="34" charset="0"/>
                <a:cs typeface="Arial" panose="020B0604020202020204" pitchFamily="34" charset="0"/>
              </a:rPr>
              <a:t>different research fields</a:t>
            </a:r>
            <a:endParaRPr lang="en-US" altLang="ja-JP" sz="2000" u="sng" dirty="0">
              <a:latin typeface="Arial" panose="020B0604020202020204" pitchFamily="34" charset="0"/>
              <a:cs typeface="Arial" panose="020B0604020202020204" pitchFamily="34" charset="0"/>
            </a:endParaRPr>
          </a:p>
          <a:p>
            <a:pPr marL="0" indent="0">
              <a:lnSpc>
                <a:spcPct val="120000"/>
              </a:lnSpc>
              <a:spcBef>
                <a:spcPts val="0"/>
              </a:spcBef>
              <a:buNone/>
            </a:pPr>
            <a:r>
              <a:rPr lang="en-US" altLang="ja-JP" sz="2000" dirty="0" smtClean="0">
                <a:latin typeface="Arial" panose="020B0604020202020204" pitchFamily="34" charset="0"/>
                <a:cs typeface="Arial" panose="020B0604020202020204" pitchFamily="34" charset="0"/>
              </a:rPr>
              <a:t>(b) </a:t>
            </a:r>
            <a:r>
              <a:rPr lang="ja-JP" altLang="en-US" sz="2000" dirty="0" smtClean="0">
                <a:latin typeface="Arial" panose="020B0604020202020204" pitchFamily="34" charset="0"/>
                <a:cs typeface="Arial" panose="020B0604020202020204" pitchFamily="34" charset="0"/>
              </a:rPr>
              <a:t>大量</a:t>
            </a:r>
            <a:r>
              <a:rPr lang="ja-JP" altLang="en-US" sz="2000" dirty="0">
                <a:latin typeface="Arial" panose="020B0604020202020204" pitchFamily="34" charset="0"/>
                <a:cs typeface="Arial" panose="020B0604020202020204" pitchFamily="34" charset="0"/>
              </a:rPr>
              <a:t>の科学データをウェブサービスとして提供するためのストア</a:t>
            </a:r>
            <a:r>
              <a:rPr lang="ja-JP" altLang="en-US" sz="2000" dirty="0" smtClean="0">
                <a:latin typeface="Arial" panose="020B0604020202020204" pitchFamily="34" charset="0"/>
                <a:cs typeface="Arial" panose="020B0604020202020204" pitchFamily="34" charset="0"/>
              </a:rPr>
              <a:t>方式</a:t>
            </a:r>
            <a:endParaRPr lang="en-US" altLang="ja-JP" sz="2000" dirty="0" smtClean="0">
              <a:latin typeface="Arial" panose="020B0604020202020204" pitchFamily="34" charset="0"/>
              <a:cs typeface="Arial" panose="020B0604020202020204" pitchFamily="34" charset="0"/>
            </a:endParaRPr>
          </a:p>
          <a:p>
            <a:pPr marL="0" indent="0">
              <a:lnSpc>
                <a:spcPct val="120000"/>
              </a:lnSpc>
              <a:spcBef>
                <a:spcPts val="0"/>
              </a:spcBef>
              <a:buNone/>
            </a:pPr>
            <a:r>
              <a:rPr lang="en-US" altLang="ja-JP" sz="2000" dirty="0">
                <a:latin typeface="Arial" panose="020B0604020202020204" pitchFamily="34" charset="0"/>
                <a:cs typeface="Arial" panose="020B0604020202020204" pitchFamily="34" charset="0"/>
              </a:rPr>
              <a:t> </a:t>
            </a:r>
            <a:r>
              <a:rPr lang="en-US" altLang="ja-JP" sz="2000" dirty="0" smtClean="0">
                <a:latin typeface="Arial" panose="020B0604020202020204" pitchFamily="34" charset="0"/>
                <a:cs typeface="Arial" panose="020B0604020202020204" pitchFamily="34" charset="0"/>
              </a:rPr>
              <a:t>     </a:t>
            </a:r>
            <a:r>
              <a:rPr lang="ja-JP" altLang="en-US" sz="2000" dirty="0" smtClean="0">
                <a:latin typeface="Arial" panose="020B0604020202020204" pitchFamily="34" charset="0"/>
                <a:cs typeface="Arial" panose="020B0604020202020204" pitchFamily="34" charset="0"/>
              </a:rPr>
              <a:t>の検討</a:t>
            </a:r>
            <a:endParaRPr lang="en-US" altLang="ja-JP" sz="2000" dirty="0" smtClean="0">
              <a:latin typeface="Arial" panose="020B0604020202020204" pitchFamily="34" charset="0"/>
              <a:cs typeface="Arial" panose="020B0604020202020204" pitchFamily="34" charset="0"/>
            </a:endParaRPr>
          </a:p>
          <a:p>
            <a:pPr marL="0" indent="0">
              <a:lnSpc>
                <a:spcPct val="120000"/>
              </a:lnSpc>
              <a:spcBef>
                <a:spcPts val="0"/>
              </a:spcBef>
              <a:buNone/>
            </a:pPr>
            <a:r>
              <a:rPr lang="en-US" altLang="ja-JP" sz="2000" dirty="0" smtClean="0">
                <a:latin typeface="Arial" panose="020B0604020202020204" pitchFamily="34" charset="0"/>
                <a:cs typeface="Arial" panose="020B0604020202020204" pitchFamily="34" charset="0"/>
              </a:rPr>
              <a:t>      Investigation of the methods to store mass data for web service.</a:t>
            </a:r>
            <a:endParaRPr lang="en-US" altLang="ja-JP" sz="2000" dirty="0" smtClean="0">
              <a:latin typeface="Arial" panose="020B0604020202020204" pitchFamily="34" charset="0"/>
              <a:cs typeface="Arial" panose="020B0604020202020204" pitchFamily="34" charset="0"/>
            </a:endParaRPr>
          </a:p>
          <a:p>
            <a:pPr marL="0" indent="0">
              <a:lnSpc>
                <a:spcPct val="120000"/>
              </a:lnSpc>
              <a:spcBef>
                <a:spcPts val="0"/>
              </a:spcBef>
              <a:buNone/>
            </a:pPr>
            <a:r>
              <a:rPr lang="en-US" altLang="ja-JP" sz="2000" dirty="0" smtClean="0">
                <a:latin typeface="Arial" panose="020B0604020202020204" pitchFamily="34" charset="0"/>
                <a:cs typeface="Arial" panose="020B0604020202020204" pitchFamily="34" charset="0"/>
              </a:rPr>
              <a:t>(c) </a:t>
            </a:r>
            <a:r>
              <a:rPr lang="ja-JP" altLang="en-US" sz="2000" dirty="0" smtClean="0">
                <a:latin typeface="Arial" panose="020B0604020202020204" pitchFamily="34" charset="0"/>
                <a:cs typeface="Arial" panose="020B0604020202020204" pitchFamily="34" charset="0"/>
              </a:rPr>
              <a:t>メタデータ</a:t>
            </a:r>
            <a:r>
              <a:rPr lang="ja-JP" altLang="en-US" sz="2000" dirty="0">
                <a:latin typeface="Arial" panose="020B0604020202020204" pitchFamily="34" charset="0"/>
                <a:cs typeface="Arial" panose="020B0604020202020204" pitchFamily="34" charset="0"/>
              </a:rPr>
              <a:t>記述情報の国際化</a:t>
            </a:r>
            <a:r>
              <a:rPr lang="en-US" altLang="ja-JP" sz="2000" dirty="0">
                <a:latin typeface="Arial" panose="020B0604020202020204" pitchFamily="34" charset="0"/>
                <a:cs typeface="Arial" panose="020B0604020202020204" pitchFamily="34" charset="0"/>
              </a:rPr>
              <a:t>(i18n)</a:t>
            </a:r>
            <a:r>
              <a:rPr lang="ja-JP" altLang="en-US" sz="2000" dirty="0">
                <a:latin typeface="Arial" panose="020B0604020202020204" pitchFamily="34" charset="0"/>
                <a:cs typeface="Arial" panose="020B0604020202020204" pitchFamily="34" charset="0"/>
              </a:rPr>
              <a:t>に向けた</a:t>
            </a:r>
            <a:r>
              <a:rPr lang="ja-JP" altLang="en-US" sz="2000" dirty="0" smtClean="0">
                <a:latin typeface="Arial" panose="020B0604020202020204" pitchFamily="34" charset="0"/>
                <a:cs typeface="Arial" panose="020B0604020202020204" pitchFamily="34" charset="0"/>
              </a:rPr>
              <a:t>アプローチ</a:t>
            </a:r>
            <a:endParaRPr lang="en-US" altLang="ja-JP" sz="2000" dirty="0" smtClean="0">
              <a:latin typeface="Arial" panose="020B0604020202020204" pitchFamily="34" charset="0"/>
              <a:cs typeface="Arial" panose="020B0604020202020204" pitchFamily="34" charset="0"/>
            </a:endParaRPr>
          </a:p>
          <a:p>
            <a:pPr marL="0" indent="0">
              <a:lnSpc>
                <a:spcPct val="120000"/>
              </a:lnSpc>
              <a:spcBef>
                <a:spcPts val="0"/>
              </a:spcBef>
              <a:buNone/>
            </a:pPr>
            <a:r>
              <a:rPr lang="en-US" altLang="ja-JP" sz="2000" dirty="0" smtClean="0">
                <a:latin typeface="Arial" panose="020B0604020202020204" pitchFamily="34" charset="0"/>
                <a:cs typeface="Arial" panose="020B0604020202020204" pitchFamily="34" charset="0"/>
              </a:rPr>
              <a:t>      Examination of use of </a:t>
            </a:r>
            <a:r>
              <a:rPr lang="en-US" altLang="ja-JP" sz="2000" dirty="0" smtClean="0">
                <a:latin typeface="Arial" panose="020B0604020202020204" pitchFamily="34" charset="0"/>
                <a:cs typeface="Arial" panose="020B0604020202020204" pitchFamily="34" charset="0"/>
              </a:rPr>
              <a:t>m</a:t>
            </a:r>
            <a:r>
              <a:rPr lang="en-US" altLang="ja-JP" sz="2000" dirty="0" smtClean="0">
                <a:latin typeface="Arial" panose="020B0604020202020204" pitchFamily="34" charset="0"/>
                <a:cs typeface="Arial" panose="020B0604020202020204" pitchFamily="34" charset="0"/>
              </a:rPr>
              <a:t>ultilingual metadata in the IUGONET </a:t>
            </a:r>
          </a:p>
          <a:p>
            <a:pPr marL="0" indent="0">
              <a:lnSpc>
                <a:spcPct val="120000"/>
              </a:lnSpc>
              <a:spcBef>
                <a:spcPts val="0"/>
              </a:spcBef>
              <a:buNone/>
            </a:pPr>
            <a:r>
              <a:rPr lang="en-US" altLang="ja-JP" sz="2000" dirty="0">
                <a:latin typeface="Arial" panose="020B0604020202020204" pitchFamily="34" charset="0"/>
                <a:cs typeface="Arial" panose="020B0604020202020204" pitchFamily="34" charset="0"/>
              </a:rPr>
              <a:t> </a:t>
            </a:r>
            <a:r>
              <a:rPr lang="en-US" altLang="ja-JP" sz="2000" dirty="0" smtClean="0">
                <a:latin typeface="Arial" panose="020B0604020202020204" pitchFamily="34" charset="0"/>
                <a:cs typeface="Arial" panose="020B0604020202020204" pitchFamily="34" charset="0"/>
              </a:rPr>
              <a:t>     </a:t>
            </a:r>
            <a:r>
              <a:rPr lang="en-US" altLang="ja-JP" sz="2000" dirty="0" smtClean="0">
                <a:latin typeface="Arial" panose="020B0604020202020204" pitchFamily="34" charset="0"/>
                <a:cs typeface="Arial" panose="020B0604020202020204" pitchFamily="34" charset="0"/>
              </a:rPr>
              <a:t>metadata database.</a:t>
            </a:r>
            <a:endParaRPr lang="ja-JP" altLang="en-US" sz="2000" dirty="0" smtClean="0">
              <a:latin typeface="Arial" panose="020B0604020202020204" pitchFamily="34" charset="0"/>
              <a:cs typeface="Arial" panose="020B0604020202020204" pitchFamily="34" charset="0"/>
            </a:endParaRPr>
          </a:p>
        </p:txBody>
      </p:sp>
      <p:sp>
        <p:nvSpPr>
          <p:cNvPr id="3" name="タイトル 2"/>
          <p:cNvSpPr>
            <a:spLocks noGrp="1"/>
          </p:cNvSpPr>
          <p:nvPr>
            <p:ph type="title"/>
          </p:nvPr>
        </p:nvSpPr>
        <p:spPr/>
        <p:txBody>
          <a:bodyPr/>
          <a:lstStyle/>
          <a:p>
            <a:r>
              <a:rPr lang="ja-JP" altLang="en-US" sz="2400" dirty="0" smtClean="0">
                <a:latin typeface="Arial" panose="020B0604020202020204" pitchFamily="34" charset="0"/>
                <a:cs typeface="Arial" panose="020B0604020202020204" pitchFamily="34" charset="0"/>
              </a:rPr>
              <a:t>未来投資型</a:t>
            </a:r>
            <a:r>
              <a:rPr lang="ja-JP" altLang="en-US" sz="2400" dirty="0" smtClean="0">
                <a:latin typeface="Arial" panose="020B0604020202020204" pitchFamily="34" charset="0"/>
                <a:cs typeface="Arial" panose="020B0604020202020204" pitchFamily="34" charset="0"/>
              </a:rPr>
              <a:t>プロジェクト</a:t>
            </a:r>
            <a:endParaRPr kumimoji="1" lang="ja-JP" altLang="en-US" sz="2400" dirty="0">
              <a:latin typeface="Arial" panose="020B0604020202020204" pitchFamily="34" charset="0"/>
              <a:cs typeface="Arial" panose="020B0604020202020204" pitchFamily="34" charset="0"/>
            </a:endParaRPr>
          </a:p>
        </p:txBody>
      </p:sp>
      <p:sp>
        <p:nvSpPr>
          <p:cNvPr id="4" name="スライド番号プレースホルダー 3"/>
          <p:cNvSpPr>
            <a:spLocks noGrp="1"/>
          </p:cNvSpPr>
          <p:nvPr>
            <p:ph type="sldNum" sz="quarter" idx="10"/>
          </p:nvPr>
        </p:nvSpPr>
        <p:spPr/>
        <p:txBody>
          <a:bodyPr/>
          <a:lstStyle/>
          <a:p>
            <a:pPr>
              <a:defRPr/>
            </a:pPr>
            <a:fld id="{42C55141-39A0-4B6D-A83F-6FFA60EBB54C}" type="slidenum">
              <a:rPr lang="en-US" altLang="ja-JP" smtClean="0">
                <a:solidFill>
                  <a:srgbClr val="000000"/>
                </a:solidFill>
              </a:rPr>
              <a:pPr>
                <a:defRPr/>
              </a:pPr>
              <a:t>28</a:t>
            </a:fld>
            <a:endParaRPr lang="en-US" altLang="ja-JP" dirty="0">
              <a:solidFill>
                <a:srgbClr val="000000"/>
              </a:solidFill>
            </a:endParaRPr>
          </a:p>
        </p:txBody>
      </p:sp>
      <p:sp>
        <p:nvSpPr>
          <p:cNvPr id="7" name="正方形/長方形 6"/>
          <p:cNvSpPr/>
          <p:nvPr/>
        </p:nvSpPr>
        <p:spPr>
          <a:xfrm>
            <a:off x="755576" y="980728"/>
            <a:ext cx="7848872" cy="1569660"/>
          </a:xfrm>
          <a:prstGeom prst="rect">
            <a:avLst/>
          </a:prstGeom>
        </p:spPr>
        <p:txBody>
          <a:bodyPr wrap="square">
            <a:spAutoFit/>
          </a:bodyPr>
          <a:lstStyle/>
          <a:p>
            <a:r>
              <a:rPr lang="ja-JP" altLang="en-US" sz="2400" b="1" dirty="0" smtClean="0"/>
              <a:t>分野</a:t>
            </a:r>
            <a:r>
              <a:rPr lang="ja-JP" altLang="en-US" sz="2400" b="1" dirty="0"/>
              <a:t>横断型サイエンスを目的としたIUGONET発展型メタデータ・データベースの</a:t>
            </a:r>
            <a:r>
              <a:rPr lang="ja-JP" altLang="en-US" sz="2400" b="1" dirty="0" smtClean="0"/>
              <a:t>開発（</a:t>
            </a:r>
            <a:r>
              <a:rPr lang="en-US" altLang="ja-JP" sz="2400" b="1" dirty="0" smtClean="0"/>
              <a:t>FY2016</a:t>
            </a:r>
            <a:r>
              <a:rPr lang="ja-JP" altLang="en-US" sz="2400" b="1" dirty="0" smtClean="0"/>
              <a:t>～</a:t>
            </a:r>
            <a:r>
              <a:rPr lang="en-US" altLang="ja-JP" sz="2400" b="1" dirty="0" smtClean="0"/>
              <a:t>2018</a:t>
            </a:r>
            <a:r>
              <a:rPr lang="ja-JP" altLang="en-US" sz="2400" b="1" dirty="0" smtClean="0"/>
              <a:t>）</a:t>
            </a:r>
            <a:endParaRPr lang="en-US" altLang="ja-JP" sz="2400" b="1" dirty="0" smtClean="0"/>
          </a:p>
          <a:p>
            <a:r>
              <a:rPr lang="en-US" altLang="ja-JP" sz="2400" dirty="0" smtClean="0"/>
              <a:t>(Development of IUGONET-based metadata database for interdisciplinary science)</a:t>
            </a:r>
            <a:endParaRPr lang="ja-JP" altLang="en-US" sz="2400" dirty="0"/>
          </a:p>
        </p:txBody>
      </p:sp>
    </p:spTree>
    <p:extLst>
      <p:ext uri="{BB962C8B-B14F-4D97-AF65-F5344CB8AC3E}">
        <p14:creationId xmlns:p14="http://schemas.microsoft.com/office/powerpoint/2010/main" val="18188981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000099"/>
          </a:solidFill>
        </p:spPr>
        <p:txBody>
          <a:bodyPr>
            <a:normAutofit/>
          </a:bodyPr>
          <a:lstStyle/>
          <a:p>
            <a:r>
              <a:rPr kumimoji="1" lang="en-US" altLang="ja-JP" sz="3600" dirty="0" smtClean="0">
                <a:latin typeface="Arial" panose="020B0604020202020204" pitchFamily="34" charset="0"/>
                <a:cs typeface="Arial" panose="020B0604020202020204" pitchFamily="34" charset="0"/>
              </a:rPr>
              <a:t>Summary</a:t>
            </a:r>
            <a:endParaRPr kumimoji="1" lang="ja-JP" altLang="en-US" sz="3600" dirty="0">
              <a:latin typeface="Arial" panose="020B0604020202020204" pitchFamily="34" charset="0"/>
              <a:cs typeface="Arial" panose="020B0604020202020204" pitchFamily="34" charset="0"/>
            </a:endParaRPr>
          </a:p>
        </p:txBody>
      </p:sp>
      <p:sp>
        <p:nvSpPr>
          <p:cNvPr id="3" name="コンテンツ プレースホルダー 2"/>
          <p:cNvSpPr>
            <a:spLocks noGrp="1"/>
          </p:cNvSpPr>
          <p:nvPr>
            <p:ph idx="1"/>
          </p:nvPr>
        </p:nvSpPr>
        <p:spPr>
          <a:xfrm>
            <a:off x="395536" y="1052736"/>
            <a:ext cx="8424936" cy="5184576"/>
          </a:xfrm>
        </p:spPr>
        <p:txBody>
          <a:bodyPr>
            <a:noAutofit/>
          </a:bodyPr>
          <a:lstStyle/>
          <a:p>
            <a:r>
              <a:rPr lang="en-US" altLang="ja-JP" sz="2200" dirty="0" smtClean="0">
                <a:latin typeface="Arial" panose="020B0604020202020204" pitchFamily="34" charset="0"/>
                <a:cs typeface="Arial" panose="020B0604020202020204" pitchFamily="34" charset="0"/>
              </a:rPr>
              <a:t>The IUGONET project has developed the infrastructure for the upper atmospheric sciences, such as metadata database and data analysis software that allows </a:t>
            </a:r>
            <a:r>
              <a:rPr lang="en-US" altLang="ja-JP" sz="2200" dirty="0">
                <a:latin typeface="Arial" panose="020B0604020202020204" pitchFamily="34" charset="0"/>
                <a:cs typeface="Arial" panose="020B0604020202020204" pitchFamily="34" charset="0"/>
              </a:rPr>
              <a:t>researchers to search, retrieve, and analyze </a:t>
            </a:r>
            <a:r>
              <a:rPr lang="en-US" altLang="ja-JP" sz="2200" dirty="0" smtClean="0">
                <a:latin typeface="Arial" panose="020B0604020202020204" pitchFamily="34" charset="0"/>
                <a:cs typeface="Arial" panose="020B0604020202020204" pitchFamily="34" charset="0"/>
              </a:rPr>
              <a:t>various </a:t>
            </a:r>
            <a:r>
              <a:rPr lang="en-US" altLang="ja-JP" sz="2200" dirty="0">
                <a:latin typeface="Arial" panose="020B0604020202020204" pitchFamily="34" charset="0"/>
                <a:cs typeface="Arial" panose="020B0604020202020204" pitchFamily="34" charset="0"/>
              </a:rPr>
              <a:t>data</a:t>
            </a:r>
            <a:r>
              <a:rPr lang="en-US" altLang="ja-JP" sz="2200" dirty="0" smtClean="0">
                <a:latin typeface="Arial" panose="020B0604020202020204" pitchFamily="34" charset="0"/>
                <a:cs typeface="Arial" panose="020B0604020202020204" pitchFamily="34" charset="0"/>
              </a:rPr>
              <a:t>.</a:t>
            </a:r>
          </a:p>
          <a:p>
            <a:r>
              <a:rPr lang="en-US" altLang="ja-JP" sz="2200" dirty="0">
                <a:latin typeface="Arial" panose="020B0604020202020204" pitchFamily="34" charset="0"/>
                <a:cs typeface="Arial" panose="020B0604020202020204" pitchFamily="34" charset="0"/>
              </a:rPr>
              <a:t>We </a:t>
            </a:r>
            <a:r>
              <a:rPr lang="en-US" altLang="ja-JP" sz="2200" dirty="0" smtClean="0">
                <a:latin typeface="Arial" panose="020B0604020202020204" pitchFamily="34" charset="0"/>
                <a:cs typeface="Arial" panose="020B0604020202020204" pitchFamily="34" charset="0"/>
              </a:rPr>
              <a:t>released </a:t>
            </a:r>
            <a:r>
              <a:rPr lang="en-US" altLang="ja-JP" sz="2200" dirty="0" smtClean="0">
                <a:solidFill>
                  <a:srgbClr val="FF0000"/>
                </a:solidFill>
                <a:latin typeface="Arial" panose="020B0604020202020204" pitchFamily="34" charset="0"/>
                <a:cs typeface="Arial" panose="020B0604020202020204" pitchFamily="34" charset="0"/>
              </a:rPr>
              <a:t>a </a:t>
            </a:r>
            <a:r>
              <a:rPr lang="en-US" altLang="ja-JP" sz="2200" dirty="0">
                <a:solidFill>
                  <a:srgbClr val="FF0000"/>
                </a:solidFill>
                <a:latin typeface="Arial" panose="020B0604020202020204" pitchFamily="34" charset="0"/>
                <a:cs typeface="Arial" panose="020B0604020202020204" pitchFamily="34" charset="0"/>
              </a:rPr>
              <a:t>new Metadata </a:t>
            </a:r>
            <a:r>
              <a:rPr lang="en-US" altLang="ja-JP" sz="2200" dirty="0" smtClean="0">
                <a:solidFill>
                  <a:srgbClr val="FF0000"/>
                </a:solidFill>
                <a:latin typeface="Arial" panose="020B0604020202020204" pitchFamily="34" charset="0"/>
                <a:cs typeface="Arial" panose="020B0604020202020204" pitchFamily="34" charset="0"/>
              </a:rPr>
              <a:t>DB (IUGONET Type-A)</a:t>
            </a:r>
            <a:r>
              <a:rPr lang="en-US" altLang="ja-JP" sz="2200" dirty="0" smtClean="0">
                <a:latin typeface="Arial" panose="020B0604020202020204" pitchFamily="34" charset="0"/>
                <a:cs typeface="Arial" panose="020B0604020202020204" pitchFamily="34" charset="0"/>
              </a:rPr>
              <a:t>, </a:t>
            </a:r>
            <a:r>
              <a:rPr lang="en-US" altLang="ja-JP" sz="2200" dirty="0">
                <a:latin typeface="Arial" panose="020B0604020202020204" pitchFamily="34" charset="0"/>
                <a:cs typeface="Arial" panose="020B0604020202020204" pitchFamily="34" charset="0"/>
              </a:rPr>
              <a:t>which is </a:t>
            </a:r>
            <a:r>
              <a:rPr lang="en-US" altLang="ja-JP" sz="2200" dirty="0" smtClean="0">
                <a:latin typeface="Arial" panose="020B0604020202020204" pitchFamily="34" charset="0"/>
                <a:cs typeface="Arial" panose="020B0604020202020204" pitchFamily="34" charset="0"/>
              </a:rPr>
              <a:t>a </a:t>
            </a:r>
            <a:r>
              <a:rPr lang="en-US" altLang="ja-JP" sz="2200" dirty="0">
                <a:latin typeface="Arial" panose="020B0604020202020204" pitchFamily="34" charset="0"/>
                <a:cs typeface="Arial" panose="020B0604020202020204" pitchFamily="34" charset="0"/>
              </a:rPr>
              <a:t>web service to search data, show metadata and QL plots, find interesting events, interactively examine the data, and lead users to more detailed analysis by using SPEDAS</a:t>
            </a:r>
            <a:r>
              <a:rPr lang="en-US" altLang="ja-JP" sz="2200" dirty="0" smtClean="0">
                <a:latin typeface="Arial" panose="020B0604020202020204" pitchFamily="34" charset="0"/>
                <a:cs typeface="Arial" panose="020B0604020202020204" pitchFamily="34" charset="0"/>
              </a:rPr>
              <a:t>.</a:t>
            </a:r>
            <a:endParaRPr lang="en-US" altLang="ja-JP" sz="2200" dirty="0" smtClean="0">
              <a:latin typeface="Arial" panose="020B0604020202020204" pitchFamily="34" charset="0"/>
              <a:cs typeface="Arial" panose="020B0604020202020204" pitchFamily="34" charset="0"/>
            </a:endParaRPr>
          </a:p>
          <a:p>
            <a:r>
              <a:rPr lang="en-US" altLang="ja-JP" sz="2200" dirty="0">
                <a:solidFill>
                  <a:srgbClr val="FF0000"/>
                </a:solidFill>
                <a:latin typeface="Arial" panose="020B0604020202020204" pitchFamily="34" charset="0"/>
                <a:cs typeface="Arial" panose="020B0604020202020204" pitchFamily="34" charset="0"/>
              </a:rPr>
              <a:t>SPEDAS</a:t>
            </a:r>
            <a:r>
              <a:rPr lang="en-US" altLang="ja-JP" sz="2200" dirty="0">
                <a:latin typeface="Arial" panose="020B0604020202020204" pitchFamily="34" charset="0"/>
                <a:cs typeface="Arial" panose="020B0604020202020204" pitchFamily="34" charset="0"/>
              </a:rPr>
              <a:t> is grassroots/open-source data analysis software for Space Physics Community, which can handle various kinds of satellite and ground-based observation </a:t>
            </a:r>
            <a:r>
              <a:rPr lang="en-US" altLang="ja-JP" sz="2200" dirty="0" smtClean="0">
                <a:latin typeface="Arial" panose="020B0604020202020204" pitchFamily="34" charset="0"/>
                <a:cs typeface="Arial" panose="020B0604020202020204" pitchFamily="34" charset="0"/>
              </a:rPr>
              <a:t>data. SPEDAS is also useful for </a:t>
            </a:r>
            <a:r>
              <a:rPr lang="en-US" altLang="ja-JP" sz="2200" dirty="0">
                <a:latin typeface="Arial" panose="020B0604020202020204" pitchFamily="34" charset="0"/>
                <a:cs typeface="Arial" panose="020B0604020202020204" pitchFamily="34" charset="0"/>
              </a:rPr>
              <a:t>the capacity building of solar-terrestrial community</a:t>
            </a:r>
            <a:r>
              <a:rPr lang="en-US" altLang="ja-JP" sz="2200" dirty="0" smtClean="0">
                <a:latin typeface="Arial" panose="020B0604020202020204" pitchFamily="34" charset="0"/>
                <a:cs typeface="Arial" panose="020B0604020202020204" pitchFamily="34" charset="0"/>
              </a:rPr>
              <a:t>.</a:t>
            </a:r>
          </a:p>
          <a:p>
            <a:r>
              <a:rPr lang="en-US" altLang="ja-JP" sz="2200" dirty="0" smtClean="0">
                <a:latin typeface="Arial" panose="020B0604020202020204" pitchFamily="34" charset="0"/>
                <a:cs typeface="Arial" panose="020B0604020202020204" pitchFamily="34" charset="0"/>
              </a:rPr>
              <a:t>Recently, we are developing </a:t>
            </a:r>
            <a:r>
              <a:rPr lang="en-US" altLang="ja-JP" sz="2200" dirty="0" smtClean="0">
                <a:solidFill>
                  <a:srgbClr val="FF0000"/>
                </a:solidFill>
                <a:latin typeface="Arial" panose="020B0604020202020204" pitchFamily="34" charset="0"/>
                <a:cs typeface="Arial" panose="020B0604020202020204" pitchFamily="34" charset="0"/>
              </a:rPr>
              <a:t>the IUGONET-based universal web application framework</a:t>
            </a:r>
            <a:r>
              <a:rPr lang="en-US" altLang="ja-JP" sz="2200" dirty="0" smtClean="0">
                <a:latin typeface="Arial" panose="020B0604020202020204" pitchFamily="34" charset="0"/>
                <a:cs typeface="Arial" panose="020B0604020202020204" pitchFamily="34" charset="0"/>
              </a:rPr>
              <a:t> that can be applied for difference science fields.</a:t>
            </a:r>
            <a:endParaRPr lang="en-US" altLang="ja-JP" sz="2200" dirty="0" smtClean="0">
              <a:latin typeface="Arial" panose="020B0604020202020204" pitchFamily="34" charset="0"/>
              <a:cs typeface="Arial" panose="020B0604020202020204" pitchFamily="34" charset="0"/>
            </a:endParaRPr>
          </a:p>
        </p:txBody>
      </p:sp>
      <p:sp>
        <p:nvSpPr>
          <p:cNvPr id="4" name="日付プレースホルダー 3"/>
          <p:cNvSpPr>
            <a:spLocks noGrp="1"/>
          </p:cNvSpPr>
          <p:nvPr>
            <p:ph type="dt" sz="half" idx="10"/>
          </p:nvPr>
        </p:nvSpPr>
        <p:spPr/>
        <p:txBody>
          <a:bodyPr/>
          <a:lstStyle/>
          <a:p>
            <a:r>
              <a:rPr lang="en-US" altLang="ja-JP" smtClean="0">
                <a:solidFill>
                  <a:prstClr val="black">
                    <a:tint val="75000"/>
                  </a:prstClr>
                </a:solidFill>
              </a:rPr>
              <a:t>2016/5/23</a:t>
            </a:r>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tint val="75000"/>
                  </a:prstClr>
                </a:solidFill>
              </a:rPr>
              <a:t>Japan Geoscience Union Meeting 2016</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29</a:t>
            </a:fld>
            <a:endParaRPr lang="ja-JP" altLang="en-US">
              <a:solidFill>
                <a:prstClr val="black">
                  <a:tint val="75000"/>
                </a:prstClr>
              </a:solidFill>
            </a:endParaRPr>
          </a:p>
        </p:txBody>
      </p:sp>
    </p:spTree>
    <p:extLst>
      <p:ext uri="{BB962C8B-B14F-4D97-AF65-F5344CB8AC3E}">
        <p14:creationId xmlns:p14="http://schemas.microsoft.com/office/powerpoint/2010/main" val="23761235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457200" y="1135285"/>
            <a:ext cx="8229600" cy="4813995"/>
          </a:xfrm>
        </p:spPr>
        <p:txBody>
          <a:bodyPr>
            <a:normAutofit/>
          </a:bodyPr>
          <a:lstStyle/>
          <a:p>
            <a:r>
              <a:rPr kumimoji="1" lang="en-US" altLang="ja-JP" dirty="0" smtClean="0">
                <a:latin typeface="Arial" panose="020B0604020202020204" pitchFamily="34" charset="0"/>
                <a:cs typeface="Arial" panose="020B0604020202020204" pitchFamily="34" charset="0"/>
              </a:rPr>
              <a:t>Collaborations </a:t>
            </a:r>
            <a:r>
              <a:rPr kumimoji="1" lang="en-US" altLang="ja-JP" dirty="0" smtClean="0">
                <a:latin typeface="Arial" panose="020B0604020202020204" pitchFamily="34" charset="0"/>
                <a:cs typeface="Arial" panose="020B0604020202020204" pitchFamily="34" charset="0"/>
              </a:rPr>
              <a:t>with </a:t>
            </a:r>
            <a:r>
              <a:rPr lang="en-US" altLang="ja-JP" dirty="0">
                <a:latin typeface="Arial" panose="020B0604020202020204" pitchFamily="34" charset="0"/>
                <a:cs typeface="Arial" panose="020B0604020202020204" pitchFamily="34" charset="0"/>
              </a:rPr>
              <a:t>S</a:t>
            </a:r>
            <a:r>
              <a:rPr kumimoji="1" lang="en-US" altLang="ja-JP" dirty="0" smtClean="0">
                <a:latin typeface="Arial" panose="020B0604020202020204" pitchFamily="34" charset="0"/>
                <a:cs typeface="Arial" panose="020B0604020202020204" pitchFamily="34" charset="0"/>
              </a:rPr>
              <a:t>cience </a:t>
            </a:r>
            <a:r>
              <a:rPr lang="en-US" altLang="ja-JP" dirty="0">
                <a:latin typeface="Arial" panose="020B0604020202020204" pitchFamily="34" charset="0"/>
                <a:cs typeface="Arial" panose="020B0604020202020204" pitchFamily="34" charset="0"/>
              </a:rPr>
              <a:t>M</a:t>
            </a:r>
            <a:r>
              <a:rPr kumimoji="1" lang="en-US" altLang="ja-JP" dirty="0" smtClean="0">
                <a:latin typeface="Arial" panose="020B0604020202020204" pitchFamily="34" charset="0"/>
                <a:cs typeface="Arial" panose="020B0604020202020204" pitchFamily="34" charset="0"/>
              </a:rPr>
              <a:t>issions</a:t>
            </a:r>
            <a:endParaRPr kumimoji="1" lang="en-US" altLang="ja-JP" dirty="0" smtClean="0">
              <a:latin typeface="Arial" panose="020B0604020202020204" pitchFamily="34" charset="0"/>
              <a:cs typeface="Arial" panose="020B0604020202020204" pitchFamily="34" charset="0"/>
            </a:endParaRPr>
          </a:p>
          <a:p>
            <a:endParaRPr kumimoji="1" lang="en-US" altLang="ja-JP" dirty="0" smtClean="0">
              <a:latin typeface="Arial" panose="020B0604020202020204" pitchFamily="34" charset="0"/>
              <a:cs typeface="Arial" panose="020B0604020202020204" pitchFamily="34" charset="0"/>
            </a:endParaRPr>
          </a:p>
          <a:p>
            <a:r>
              <a:rPr kumimoji="1" lang="en-US" altLang="ja-JP" dirty="0" smtClean="0">
                <a:latin typeface="Arial" panose="020B0604020202020204" pitchFamily="34" charset="0"/>
                <a:cs typeface="Arial" panose="020B0604020202020204" pitchFamily="34" charset="0"/>
              </a:rPr>
              <a:t>Outreach </a:t>
            </a:r>
            <a:r>
              <a:rPr kumimoji="1" lang="en-US" altLang="ja-JP" dirty="0" smtClean="0">
                <a:latin typeface="Arial" panose="020B0604020202020204" pitchFamily="34" charset="0"/>
                <a:cs typeface="Arial" panose="020B0604020202020204" pitchFamily="34" charset="0"/>
              </a:rPr>
              <a:t>activities</a:t>
            </a:r>
          </a:p>
          <a:p>
            <a:pPr lvl="1" indent="-342900">
              <a:buFont typeface="Wingdings" panose="05000000000000000000" pitchFamily="2" charset="2"/>
              <a:buChar char="Ø"/>
            </a:pPr>
            <a:r>
              <a:rPr lang="en-US" altLang="ja-JP" sz="2400" dirty="0" smtClean="0">
                <a:latin typeface="Arial" panose="020B0604020202020204" pitchFamily="34" charset="0"/>
                <a:cs typeface="Arial" panose="020B0604020202020204" pitchFamily="34" charset="0"/>
              </a:rPr>
              <a:t>Tutorial seminars to explain how to use the IUGONET tools. </a:t>
            </a:r>
            <a:endParaRPr lang="en-US" altLang="ja-JP" sz="2400" dirty="0" smtClean="0">
              <a:latin typeface="Arial" panose="020B0604020202020204" pitchFamily="34" charset="0"/>
              <a:cs typeface="Arial" panose="020B0604020202020204" pitchFamily="34" charset="0"/>
            </a:endParaRPr>
          </a:p>
          <a:p>
            <a:pPr lvl="1" indent="-342900">
              <a:buFont typeface="Wingdings" panose="05000000000000000000" pitchFamily="2" charset="2"/>
              <a:buChar char="Ø"/>
            </a:pPr>
            <a:r>
              <a:rPr lang="en-US" altLang="ja-JP" sz="2400" dirty="0" smtClean="0">
                <a:latin typeface="Arial" panose="020B0604020202020204" pitchFamily="34" charset="0"/>
                <a:cs typeface="Arial" panose="020B0604020202020204" pitchFamily="34" charset="0"/>
              </a:rPr>
              <a:t>Exhibition booth</a:t>
            </a:r>
            <a:endParaRPr lang="en-US" altLang="ja-JP" sz="2400" dirty="0" smtClean="0">
              <a:latin typeface="Arial" panose="020B0604020202020204" pitchFamily="34" charset="0"/>
              <a:cs typeface="Arial" panose="020B0604020202020204" pitchFamily="34" charset="0"/>
            </a:endParaRPr>
          </a:p>
          <a:p>
            <a:endParaRPr lang="en-US" altLang="ja-JP" dirty="0" smtClean="0">
              <a:latin typeface="Arial" panose="020B0604020202020204" pitchFamily="34" charset="0"/>
              <a:cs typeface="Arial" panose="020B0604020202020204" pitchFamily="34" charset="0"/>
            </a:endParaRPr>
          </a:p>
          <a:p>
            <a:r>
              <a:rPr lang="en-US" altLang="ja-JP" dirty="0" smtClean="0">
                <a:latin typeface="Arial" panose="020B0604020202020204" pitchFamily="34" charset="0"/>
                <a:cs typeface="Arial" panose="020B0604020202020204" pitchFamily="34" charset="0"/>
              </a:rPr>
              <a:t>Collaboration with </a:t>
            </a:r>
            <a:r>
              <a:rPr lang="en-US" altLang="ja-JP" dirty="0" smtClean="0">
                <a:latin typeface="Arial" panose="020B0604020202020204" pitchFamily="34" charset="0"/>
                <a:cs typeface="Arial" panose="020B0604020202020204" pitchFamily="34" charset="0"/>
              </a:rPr>
              <a:t>Librarian</a:t>
            </a:r>
            <a:endParaRPr lang="en-US" altLang="ja-JP" dirty="0">
              <a:latin typeface="Arial" panose="020B0604020202020204" pitchFamily="34" charset="0"/>
              <a:cs typeface="Arial" panose="020B0604020202020204" pitchFamily="34" charset="0"/>
            </a:endParaRPr>
          </a:p>
          <a:p>
            <a:endParaRPr lang="en-US" altLang="ja-JP" dirty="0" smtClean="0">
              <a:latin typeface="Arial" panose="020B0604020202020204" pitchFamily="34" charset="0"/>
              <a:cs typeface="Arial" panose="020B0604020202020204" pitchFamily="34" charset="0"/>
            </a:endParaRPr>
          </a:p>
          <a:p>
            <a:r>
              <a:rPr lang="en-US" altLang="ja-JP" dirty="0" smtClean="0">
                <a:latin typeface="Arial" panose="020B0604020202020204" pitchFamily="34" charset="0"/>
                <a:cs typeface="Arial" panose="020B0604020202020204" pitchFamily="34" charset="0"/>
              </a:rPr>
              <a:t>Application of the IUGONET framework to different fields.</a:t>
            </a:r>
            <a:endParaRPr lang="en-US" altLang="ja-JP" dirty="0" smtClean="0">
              <a:latin typeface="Arial" panose="020B0604020202020204" pitchFamily="34" charset="0"/>
              <a:cs typeface="Arial" panose="020B0604020202020204" pitchFamily="34" charset="0"/>
            </a:endParaRPr>
          </a:p>
          <a:p>
            <a:endParaRPr lang="en-US" altLang="ja-JP" dirty="0">
              <a:latin typeface="Arial" panose="020B0604020202020204" pitchFamily="34" charset="0"/>
              <a:cs typeface="Arial" panose="020B0604020202020204" pitchFamily="34" charset="0"/>
            </a:endParaRPr>
          </a:p>
          <a:p>
            <a:endParaRPr lang="en-US" altLang="ja-JP" dirty="0" smtClean="0">
              <a:latin typeface="Arial" panose="020B0604020202020204" pitchFamily="34" charset="0"/>
              <a:cs typeface="Arial" panose="020B0604020202020204" pitchFamily="34" charset="0"/>
            </a:endParaRPr>
          </a:p>
          <a:p>
            <a:endParaRPr kumimoji="1" lang="en-US" altLang="ja-JP" dirty="0">
              <a:latin typeface="Arial" panose="020B0604020202020204" pitchFamily="34" charset="0"/>
              <a:cs typeface="Arial" panose="020B0604020202020204" pitchFamily="34" charset="0"/>
            </a:endParaRPr>
          </a:p>
          <a:p>
            <a:endParaRPr kumimoji="1" lang="ja-JP" altLang="en-US" dirty="0">
              <a:latin typeface="Arial" panose="020B0604020202020204" pitchFamily="34" charset="0"/>
              <a:cs typeface="Arial" panose="020B0604020202020204" pitchFamily="34" charset="0"/>
            </a:endParaRPr>
          </a:p>
        </p:txBody>
      </p:sp>
      <p:sp>
        <p:nvSpPr>
          <p:cNvPr id="3" name="タイトル 2"/>
          <p:cNvSpPr>
            <a:spLocks noGrp="1"/>
          </p:cNvSpPr>
          <p:nvPr>
            <p:ph type="title"/>
          </p:nvPr>
        </p:nvSpPr>
        <p:spPr/>
        <p:txBody>
          <a:bodyPr/>
          <a:lstStyle/>
          <a:p>
            <a:r>
              <a:rPr kumimoji="1" lang="en-US" altLang="ja-JP" dirty="0" smtClean="0">
                <a:latin typeface="Arial" panose="020B0604020202020204" pitchFamily="34" charset="0"/>
                <a:cs typeface="Arial" panose="020B0604020202020204" pitchFamily="34" charset="0"/>
              </a:rPr>
              <a:t>IUGONET activities</a:t>
            </a:r>
            <a:endParaRPr kumimoji="1" lang="ja-JP" altLang="en-US" dirty="0">
              <a:latin typeface="Arial" panose="020B0604020202020204" pitchFamily="34" charset="0"/>
              <a:cs typeface="Arial" panose="020B0604020202020204" pitchFamily="34" charset="0"/>
            </a:endParaRPr>
          </a:p>
        </p:txBody>
      </p:sp>
      <p:sp>
        <p:nvSpPr>
          <p:cNvPr id="4" name="スライド番号プレースホルダー 3"/>
          <p:cNvSpPr>
            <a:spLocks noGrp="1"/>
          </p:cNvSpPr>
          <p:nvPr>
            <p:ph type="sldNum" sz="quarter" idx="10"/>
          </p:nvPr>
        </p:nvSpPr>
        <p:spPr/>
        <p:txBody>
          <a:bodyPr/>
          <a:lstStyle/>
          <a:p>
            <a:pPr>
              <a:defRPr/>
            </a:pPr>
            <a:fld id="{42C55141-39A0-4B6D-A83F-6FFA60EBB54C}" type="slidenum">
              <a:rPr lang="en-US" altLang="ja-JP" smtClean="0">
                <a:solidFill>
                  <a:srgbClr val="000000"/>
                </a:solidFill>
              </a:rPr>
              <a:pPr>
                <a:defRPr/>
              </a:pPr>
              <a:t>3</a:t>
            </a:fld>
            <a:endParaRPr lang="en-US" altLang="ja-JP" dirty="0">
              <a:solidFill>
                <a:srgbClr val="000000"/>
              </a:solidFill>
            </a:endParaRPr>
          </a:p>
        </p:txBody>
      </p:sp>
      <p:sp>
        <p:nvSpPr>
          <p:cNvPr id="5" name="日付プレースホルダー 4"/>
          <p:cNvSpPr>
            <a:spLocks noGrp="1"/>
          </p:cNvSpPr>
          <p:nvPr>
            <p:ph type="dt" sz="half" idx="11"/>
          </p:nvPr>
        </p:nvSpPr>
        <p:spPr/>
        <p:txBody>
          <a:bodyPr/>
          <a:lstStyle/>
          <a:p>
            <a:pPr>
              <a:defRPr/>
            </a:pPr>
            <a:r>
              <a:rPr lang="en-US" altLang="ja-JP" smtClean="0">
                <a:solidFill>
                  <a:srgbClr val="000000">
                    <a:tint val="75000"/>
                  </a:srgbClr>
                </a:solidFill>
              </a:rPr>
              <a:t>2017/03/01</a:t>
            </a:r>
            <a:endParaRPr lang="ja-JP" altLang="en-US" dirty="0">
              <a:solidFill>
                <a:srgbClr val="000000">
                  <a:tint val="75000"/>
                </a:srgbClr>
              </a:solidFill>
            </a:endParaRPr>
          </a:p>
        </p:txBody>
      </p:sp>
      <p:sp>
        <p:nvSpPr>
          <p:cNvPr id="6" name="フッター プレースホルダー 5"/>
          <p:cNvSpPr>
            <a:spLocks noGrp="1"/>
          </p:cNvSpPr>
          <p:nvPr>
            <p:ph type="ftr" sz="quarter" idx="12"/>
          </p:nvPr>
        </p:nvSpPr>
        <p:spPr/>
        <p:txBody>
          <a:bodyPr/>
          <a:lstStyle/>
          <a:p>
            <a:pPr>
              <a:defRPr/>
            </a:pPr>
            <a:r>
              <a:rPr lang="ja-JP" altLang="en-US" smtClean="0">
                <a:solidFill>
                  <a:srgbClr val="000000">
                    <a:tint val="75000"/>
                  </a:srgbClr>
                </a:solidFill>
              </a:rPr>
              <a:t>第</a:t>
            </a:r>
            <a:r>
              <a:rPr lang="en-US" altLang="ja-JP" smtClean="0">
                <a:solidFill>
                  <a:srgbClr val="000000">
                    <a:tint val="75000"/>
                  </a:srgbClr>
                </a:solidFill>
              </a:rPr>
              <a:t>4</a:t>
            </a:r>
            <a:r>
              <a:rPr lang="ja-JP" altLang="en-US" smtClean="0">
                <a:solidFill>
                  <a:srgbClr val="000000">
                    <a:tint val="75000"/>
                  </a:srgbClr>
                </a:solidFill>
              </a:rPr>
              <a:t>回オープンサイエンスデータ推進ワークショップ</a:t>
            </a:r>
            <a:endParaRPr lang="ja-JP" altLang="en-US" dirty="0">
              <a:solidFill>
                <a:srgbClr val="000000">
                  <a:tint val="75000"/>
                </a:srgbClr>
              </a:solidFill>
            </a:endParaRPr>
          </a:p>
        </p:txBody>
      </p:sp>
    </p:spTree>
    <p:extLst>
      <p:ext uri="{BB962C8B-B14F-4D97-AF65-F5344CB8AC3E}">
        <p14:creationId xmlns:p14="http://schemas.microsoft.com/office/powerpoint/2010/main" val="17055893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図 6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7397" y="1189629"/>
            <a:ext cx="6892392" cy="5507347"/>
          </a:xfrm>
          <a:prstGeom prst="rect">
            <a:avLst/>
          </a:prstGeom>
          <a:solidFill>
            <a:schemeClr val="bg1"/>
          </a:solidFill>
        </p:spPr>
      </p:pic>
      <p:sp>
        <p:nvSpPr>
          <p:cNvPr id="10242" name="Rectangle 2"/>
          <p:cNvSpPr>
            <a:spLocks noGrp="1" noChangeArrowheads="1"/>
          </p:cNvSpPr>
          <p:nvPr>
            <p:ph type="title"/>
          </p:nvPr>
        </p:nvSpPr>
        <p:spPr>
          <a:solidFill>
            <a:schemeClr val="tx1"/>
          </a:solidFill>
        </p:spPr>
        <p:txBody>
          <a:bodyPr lIns="0" tIns="0" rIns="0" bIns="0" anchor="ctr" anchorCtr="1"/>
          <a:lstStyle/>
          <a:p>
            <a:r>
              <a:rPr lang="en-US" altLang="ja-JP" dirty="0" smtClean="0">
                <a:latin typeface="Arial" panose="020B0604020202020204" pitchFamily="34" charset="0"/>
                <a:cs typeface="Arial" panose="020B0604020202020204" pitchFamily="34" charset="0"/>
              </a:rPr>
              <a:t>IUGONET project</a:t>
            </a:r>
            <a:endParaRPr lang="ja-JP" altLang="en-US" dirty="0">
              <a:latin typeface="Arial" panose="020B0604020202020204" pitchFamily="34" charset="0"/>
              <a:ea typeface="ＭＳ Ｐゴシック" pitchFamily="50" charset="-128"/>
              <a:cs typeface="Arial" panose="020B0604020202020204" pitchFamily="34" charset="0"/>
            </a:endParaRPr>
          </a:p>
        </p:txBody>
      </p:sp>
      <p:sp>
        <p:nvSpPr>
          <p:cNvPr id="18" name="Rectangle 2"/>
          <p:cNvSpPr txBox="1">
            <a:spLocks noChangeArrowheads="1"/>
          </p:cNvSpPr>
          <p:nvPr/>
        </p:nvSpPr>
        <p:spPr bwMode="auto">
          <a:xfrm>
            <a:off x="236136" y="231111"/>
            <a:ext cx="1507254" cy="537587"/>
          </a:xfrm>
          <a:prstGeom prst="rect">
            <a:avLst/>
          </a:prstGeom>
          <a:solidFill>
            <a:schemeClr val="tx1"/>
          </a:solidFill>
          <a:ln w="9525">
            <a:noFill/>
            <a:miter lim="800000"/>
            <a:headEnd/>
            <a:tailEnd/>
          </a:ln>
        </p:spPr>
        <p:txBody>
          <a:bodyPr vert="horz" wrap="square" lIns="0" tIns="0" rIns="0" bIns="0" numCol="1" anchor="ctr" anchorCtr="1" compatLnSpc="1">
            <a:prstTxWarp prst="textNoShape">
              <a:avLst/>
            </a:prstTxWarp>
          </a:bodyPr>
          <a:lstStyle>
            <a:lvl1pPr algn="ctr" rtl="0" eaLnBrk="1" fontAlgn="base" hangingPunct="1">
              <a:spcBef>
                <a:spcPct val="0"/>
              </a:spcBef>
              <a:spcAft>
                <a:spcPct val="0"/>
              </a:spcAft>
              <a:defRPr kumimoji="1" sz="2800">
                <a:solidFill>
                  <a:schemeClr val="bg1"/>
                </a:solidFill>
                <a:latin typeface="+mj-lt"/>
                <a:ea typeface="+mj-ea"/>
                <a:cs typeface="+mj-cs"/>
              </a:defRPr>
            </a:lvl1pPr>
            <a:lvl2pPr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2pPr>
            <a:lvl3pPr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3pPr>
            <a:lvl4pPr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4pPr>
            <a:lvl5pPr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5pPr>
            <a:lvl6pPr marL="4572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6pPr>
            <a:lvl7pPr marL="9144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7pPr>
            <a:lvl8pPr marL="13716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8pPr>
            <a:lvl9pPr marL="18288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9pPr>
          </a:lstStyle>
          <a:p>
            <a:pPr defTabSz="914400"/>
            <a:endParaRPr lang="ja-JP" altLang="en-US" sz="2400" kern="0" dirty="0">
              <a:solidFill>
                <a:srgbClr val="FFFFFF"/>
              </a:solidFill>
              <a:cs typeface="ＭＳ ゴシック" charset="0"/>
            </a:endParaRPr>
          </a:p>
        </p:txBody>
      </p:sp>
      <p:pic>
        <p:nvPicPr>
          <p:cNvPr id="10" name="図 9"/>
          <p:cNvPicPr>
            <a:picLocks noChangeAspect="1"/>
          </p:cNvPicPr>
          <p:nvPr/>
        </p:nvPicPr>
        <p:blipFill rotWithShape="1">
          <a:blip r:embed="rId4"/>
          <a:srcRect l="5362"/>
          <a:stretch/>
        </p:blipFill>
        <p:spPr>
          <a:xfrm>
            <a:off x="197543" y="245062"/>
            <a:ext cx="1416099" cy="522290"/>
          </a:xfrm>
          <a:prstGeom prst="rect">
            <a:avLst/>
          </a:prstGeom>
        </p:spPr>
      </p:pic>
      <p:sp>
        <p:nvSpPr>
          <p:cNvPr id="40" name="スライド番号プレースホルダ 3"/>
          <p:cNvSpPr>
            <a:spLocks noGrp="1"/>
          </p:cNvSpPr>
          <p:nvPr>
            <p:ph type="sldNum" sz="quarter" idx="11"/>
          </p:nvPr>
        </p:nvSpPr>
        <p:spPr>
          <a:xfrm>
            <a:off x="8316416" y="6564976"/>
            <a:ext cx="504056" cy="248400"/>
          </a:xfrm>
        </p:spPr>
        <p:txBody>
          <a:bodyPr tIns="0" bIns="0" anchor="ctr" anchorCtr="1"/>
          <a:lstStyle/>
          <a:p>
            <a:pPr>
              <a:defRPr/>
            </a:pPr>
            <a:r>
              <a:rPr lang="en-US" altLang="ja-JP" sz="1000" dirty="0" smtClean="0">
                <a:solidFill>
                  <a:schemeClr val="bg1">
                    <a:lumMod val="50000"/>
                  </a:schemeClr>
                </a:solidFill>
                <a:latin typeface="Swis721 BT" panose="020B0504020202020204" pitchFamily="34" charset="0"/>
                <a:ea typeface="+mn-ea"/>
              </a:rPr>
              <a:t>3</a:t>
            </a:r>
            <a:endParaRPr lang="en-US" altLang="ja-JP" sz="1000" dirty="0">
              <a:solidFill>
                <a:schemeClr val="bg1">
                  <a:lumMod val="50000"/>
                </a:schemeClr>
              </a:solidFill>
              <a:latin typeface="Swis721 BT" panose="020B0504020202020204" pitchFamily="34" charset="0"/>
              <a:ea typeface="+mn-ea"/>
            </a:endParaRPr>
          </a:p>
        </p:txBody>
      </p:sp>
      <p:sp>
        <p:nvSpPr>
          <p:cNvPr id="43" name="テキスト ボックス 21"/>
          <p:cNvSpPr txBox="1">
            <a:spLocks noChangeArrowheads="1"/>
          </p:cNvSpPr>
          <p:nvPr/>
        </p:nvSpPr>
        <p:spPr bwMode="auto">
          <a:xfrm>
            <a:off x="395536" y="866450"/>
            <a:ext cx="8136904" cy="690342"/>
          </a:xfrm>
          <a:prstGeom prst="rect">
            <a:avLst/>
          </a:prstGeom>
          <a:solidFill>
            <a:schemeClr val="bg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oAutofit/>
          </a:bodyPr>
          <a:lstStyle>
            <a:lvl1pPr marL="365125" indent="-346075">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pPr marL="19050" indent="0" algn="ctr"/>
            <a:r>
              <a:rPr lang="en-US" altLang="ja-JP" sz="1800" dirty="0" smtClean="0">
                <a:latin typeface="Swis721 BT" panose="020B0504020202020204" pitchFamily="34" charset="0"/>
                <a:ea typeface="+mn-ea"/>
              </a:rPr>
              <a:t>IUGONET (Inter-university Upper atmosphere Global Observation </a:t>
            </a:r>
            <a:r>
              <a:rPr lang="en-US" altLang="ja-JP" sz="1800" dirty="0" err="1" smtClean="0">
                <a:latin typeface="Swis721 BT" panose="020B0504020202020204" pitchFamily="34" charset="0"/>
                <a:ea typeface="+mn-ea"/>
              </a:rPr>
              <a:t>NETwork</a:t>
            </a:r>
            <a:r>
              <a:rPr lang="en-US" altLang="ja-JP" sz="1800" dirty="0" smtClean="0">
                <a:latin typeface="Swis721 BT" panose="020B0504020202020204" pitchFamily="34" charset="0"/>
                <a:ea typeface="+mn-ea"/>
              </a:rPr>
              <a:t>)</a:t>
            </a:r>
          </a:p>
          <a:p>
            <a:pPr marL="19050" indent="0" algn="ctr"/>
            <a:r>
              <a:rPr lang="ja-JP" altLang="en-US" sz="1800" dirty="0" smtClean="0">
                <a:latin typeface="Swis721 BT" panose="020B0504020202020204" pitchFamily="34" charset="0"/>
                <a:ea typeface="+mn-ea"/>
              </a:rPr>
              <a:t>「超高層大気長期変動の全球地上ネットワーク観測・研究」</a:t>
            </a:r>
            <a:endParaRPr lang="ja-JP" altLang="en-US" sz="1800" dirty="0">
              <a:latin typeface="Swis721 BT" panose="020B0504020202020204" pitchFamily="34" charset="0"/>
              <a:ea typeface="+mn-ea"/>
            </a:endParaRPr>
          </a:p>
        </p:txBody>
      </p:sp>
      <p:sp>
        <p:nvSpPr>
          <p:cNvPr id="65" name="テキスト ボックス 21"/>
          <p:cNvSpPr txBox="1">
            <a:spLocks noChangeArrowheads="1"/>
          </p:cNvSpPr>
          <p:nvPr/>
        </p:nvSpPr>
        <p:spPr bwMode="auto">
          <a:xfrm>
            <a:off x="5543647" y="5877272"/>
            <a:ext cx="2340721" cy="417649"/>
          </a:xfrm>
          <a:prstGeom prst="rect">
            <a:avLst/>
          </a:prstGeom>
          <a:solidFill>
            <a:schemeClr val="bg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oAutofit/>
          </a:bodyPr>
          <a:lstStyle>
            <a:lvl1pPr marL="365125" indent="-346075">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pPr marL="19050" indent="0" algn="ctr"/>
            <a:r>
              <a:rPr lang="en-US" altLang="ja-JP" sz="1800" dirty="0" smtClean="0">
                <a:latin typeface="Swis721 BT" panose="020B0504020202020204" pitchFamily="34" charset="0"/>
                <a:ea typeface="+mn-ea"/>
              </a:rPr>
              <a:t>IUGONET members</a:t>
            </a:r>
            <a:endParaRPr lang="ja-JP" altLang="en-US" sz="1800" dirty="0">
              <a:latin typeface="Swis721 BT" panose="020B0504020202020204" pitchFamily="34" charset="0"/>
              <a:ea typeface="+mn-ea"/>
            </a:endParaRPr>
          </a:p>
        </p:txBody>
      </p:sp>
      <p:grpSp>
        <p:nvGrpSpPr>
          <p:cNvPr id="2" name="グループ化 1"/>
          <p:cNvGrpSpPr/>
          <p:nvPr/>
        </p:nvGrpSpPr>
        <p:grpSpPr>
          <a:xfrm>
            <a:off x="5391377" y="3494898"/>
            <a:ext cx="188735" cy="510166"/>
            <a:chOff x="5540553" y="3694591"/>
            <a:chExt cx="115200" cy="311395"/>
          </a:xfrm>
        </p:grpSpPr>
        <p:sp>
          <p:nvSpPr>
            <p:cNvPr id="68" name="円/楕円 67"/>
            <p:cNvSpPr/>
            <p:nvPr/>
          </p:nvSpPr>
          <p:spPr bwMode="auto">
            <a:xfrm>
              <a:off x="5540553" y="3694591"/>
              <a:ext cx="115200" cy="115200"/>
            </a:xfrm>
            <a:prstGeom prst="ellipse">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a:endParaRPr lang="ja-JP" altLang="en-US" sz="2800">
                <a:solidFill>
                  <a:srgbClr val="000000"/>
                </a:solidFill>
                <a:latin typeface="Swis721 BT" panose="020B0504020202020204" pitchFamily="34" charset="0"/>
                <a:ea typeface="ＭＳ Ｐゴシック"/>
                <a:cs typeface="ヒラギノ角ゴ Pro W6" charset="-128"/>
              </a:endParaRPr>
            </a:p>
          </p:txBody>
        </p:sp>
        <p:sp>
          <p:nvSpPr>
            <p:cNvPr id="70" name="正方形/長方形 69"/>
            <p:cNvSpPr/>
            <p:nvPr/>
          </p:nvSpPr>
          <p:spPr bwMode="auto">
            <a:xfrm>
              <a:off x="5540553" y="3804386"/>
              <a:ext cx="115200" cy="2016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a:endParaRPr lang="ja-JP" altLang="en-US" sz="1000" dirty="0">
                <a:solidFill>
                  <a:srgbClr val="FFFFFF"/>
                </a:solidFill>
                <a:latin typeface="Swis721 BT" panose="020B0504020202020204" pitchFamily="34" charset="0"/>
                <a:ea typeface="ＭＳ Ｐゴシック"/>
                <a:cs typeface="ヒラギノ角ゴ Pro W6" charset="-128"/>
              </a:endParaRPr>
            </a:p>
          </p:txBody>
        </p:sp>
      </p:grpSp>
      <p:grpSp>
        <p:nvGrpSpPr>
          <p:cNvPr id="71" name="グループ化 70"/>
          <p:cNvGrpSpPr/>
          <p:nvPr/>
        </p:nvGrpSpPr>
        <p:grpSpPr>
          <a:xfrm>
            <a:off x="4887321" y="4437112"/>
            <a:ext cx="188735" cy="510166"/>
            <a:chOff x="5540553" y="3694591"/>
            <a:chExt cx="115200" cy="311395"/>
          </a:xfrm>
        </p:grpSpPr>
        <p:sp>
          <p:nvSpPr>
            <p:cNvPr id="72" name="円/楕円 71"/>
            <p:cNvSpPr/>
            <p:nvPr/>
          </p:nvSpPr>
          <p:spPr bwMode="auto">
            <a:xfrm>
              <a:off x="5540553" y="3694591"/>
              <a:ext cx="115200" cy="115200"/>
            </a:xfrm>
            <a:prstGeom prst="ellipse">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a:endParaRPr lang="ja-JP" altLang="en-US" sz="2800">
                <a:solidFill>
                  <a:srgbClr val="000000"/>
                </a:solidFill>
                <a:latin typeface="Swis721 BT" panose="020B0504020202020204" pitchFamily="34" charset="0"/>
                <a:ea typeface="ＭＳ Ｐゴシック"/>
                <a:cs typeface="ヒラギノ角ゴ Pro W6" charset="-128"/>
              </a:endParaRPr>
            </a:p>
          </p:txBody>
        </p:sp>
        <p:sp>
          <p:nvSpPr>
            <p:cNvPr id="73" name="正方形/長方形 72"/>
            <p:cNvSpPr/>
            <p:nvPr/>
          </p:nvSpPr>
          <p:spPr bwMode="auto">
            <a:xfrm>
              <a:off x="5540553" y="3804386"/>
              <a:ext cx="115200" cy="2016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a:endParaRPr lang="ja-JP" altLang="en-US" sz="1000" dirty="0">
                <a:solidFill>
                  <a:srgbClr val="FFFFFF"/>
                </a:solidFill>
                <a:latin typeface="Swis721 BT" panose="020B0504020202020204" pitchFamily="34" charset="0"/>
                <a:ea typeface="ＭＳ Ｐゴシック"/>
                <a:cs typeface="ヒラギノ角ゴ Pro W6" charset="-128"/>
              </a:endParaRPr>
            </a:p>
          </p:txBody>
        </p:sp>
      </p:grpSp>
      <p:grpSp>
        <p:nvGrpSpPr>
          <p:cNvPr id="74" name="グループ化 73"/>
          <p:cNvGrpSpPr/>
          <p:nvPr/>
        </p:nvGrpSpPr>
        <p:grpSpPr>
          <a:xfrm>
            <a:off x="4860032" y="5151082"/>
            <a:ext cx="135457" cy="366150"/>
            <a:chOff x="5540553" y="3694591"/>
            <a:chExt cx="115200" cy="311395"/>
          </a:xfrm>
          <a:solidFill>
            <a:srgbClr val="FFFFCC"/>
          </a:solidFill>
        </p:grpSpPr>
        <p:sp>
          <p:nvSpPr>
            <p:cNvPr id="75" name="円/楕円 74"/>
            <p:cNvSpPr/>
            <p:nvPr/>
          </p:nvSpPr>
          <p:spPr bwMode="auto">
            <a:xfrm>
              <a:off x="5540553" y="3694591"/>
              <a:ext cx="115200" cy="115200"/>
            </a:xfrm>
            <a:prstGeom prst="ellips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a:endParaRPr lang="ja-JP" altLang="en-US" sz="2800">
                <a:solidFill>
                  <a:srgbClr val="000000"/>
                </a:solidFill>
                <a:latin typeface="Swis721 BT" panose="020B0504020202020204" pitchFamily="34" charset="0"/>
                <a:ea typeface="ＭＳ Ｐゴシック"/>
                <a:cs typeface="ヒラギノ角ゴ Pro W6" charset="-128"/>
              </a:endParaRPr>
            </a:p>
          </p:txBody>
        </p:sp>
        <p:sp>
          <p:nvSpPr>
            <p:cNvPr id="76" name="正方形/長方形 75"/>
            <p:cNvSpPr/>
            <p:nvPr/>
          </p:nvSpPr>
          <p:spPr bwMode="auto">
            <a:xfrm>
              <a:off x="5540553" y="3804386"/>
              <a:ext cx="115200" cy="201600"/>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a:endParaRPr lang="ja-JP" altLang="en-US" sz="1000" dirty="0">
                <a:solidFill>
                  <a:srgbClr val="FFFFFF"/>
                </a:solidFill>
                <a:latin typeface="Swis721 BT" panose="020B0504020202020204" pitchFamily="34" charset="0"/>
                <a:ea typeface="ＭＳ Ｐゴシック"/>
                <a:cs typeface="ヒラギノ角ゴ Pro W6" charset="-128"/>
              </a:endParaRPr>
            </a:p>
          </p:txBody>
        </p:sp>
      </p:grpSp>
      <p:grpSp>
        <p:nvGrpSpPr>
          <p:cNvPr id="77" name="グループ化 76"/>
          <p:cNvGrpSpPr/>
          <p:nvPr/>
        </p:nvGrpSpPr>
        <p:grpSpPr>
          <a:xfrm>
            <a:off x="2996383" y="4797152"/>
            <a:ext cx="135457" cy="366150"/>
            <a:chOff x="5540553" y="3694591"/>
            <a:chExt cx="115200" cy="311395"/>
          </a:xfrm>
          <a:solidFill>
            <a:srgbClr val="FFFFCC"/>
          </a:solidFill>
        </p:grpSpPr>
        <p:sp>
          <p:nvSpPr>
            <p:cNvPr id="78" name="円/楕円 77"/>
            <p:cNvSpPr/>
            <p:nvPr/>
          </p:nvSpPr>
          <p:spPr bwMode="auto">
            <a:xfrm>
              <a:off x="5540553" y="3694591"/>
              <a:ext cx="115200" cy="115200"/>
            </a:xfrm>
            <a:prstGeom prst="ellips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a:endParaRPr lang="ja-JP" altLang="en-US" sz="2800">
                <a:solidFill>
                  <a:srgbClr val="000000"/>
                </a:solidFill>
                <a:latin typeface="Swis721 BT" panose="020B0504020202020204" pitchFamily="34" charset="0"/>
                <a:ea typeface="ＭＳ Ｐゴシック"/>
                <a:cs typeface="ヒラギノ角ゴ Pro W6" charset="-128"/>
              </a:endParaRPr>
            </a:p>
          </p:txBody>
        </p:sp>
        <p:sp>
          <p:nvSpPr>
            <p:cNvPr id="79" name="正方形/長方形 78"/>
            <p:cNvSpPr/>
            <p:nvPr/>
          </p:nvSpPr>
          <p:spPr bwMode="auto">
            <a:xfrm>
              <a:off x="5540553" y="3804386"/>
              <a:ext cx="115200" cy="201600"/>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a:endParaRPr lang="ja-JP" altLang="en-US" sz="1000" dirty="0">
                <a:solidFill>
                  <a:srgbClr val="FFFFFF"/>
                </a:solidFill>
                <a:latin typeface="Swis721 BT" panose="020B0504020202020204" pitchFamily="34" charset="0"/>
                <a:ea typeface="ＭＳ Ｐゴシック"/>
                <a:cs typeface="ヒラギノ角ゴ Pro W6" charset="-128"/>
              </a:endParaRPr>
            </a:p>
          </p:txBody>
        </p:sp>
      </p:grpSp>
      <p:grpSp>
        <p:nvGrpSpPr>
          <p:cNvPr id="80" name="グループ化 79"/>
          <p:cNvGrpSpPr/>
          <p:nvPr/>
        </p:nvGrpSpPr>
        <p:grpSpPr>
          <a:xfrm>
            <a:off x="3635896" y="2702810"/>
            <a:ext cx="135457" cy="366150"/>
            <a:chOff x="5540553" y="3694591"/>
            <a:chExt cx="115200" cy="311395"/>
          </a:xfrm>
          <a:solidFill>
            <a:srgbClr val="FFFFCC"/>
          </a:solidFill>
        </p:grpSpPr>
        <p:sp>
          <p:nvSpPr>
            <p:cNvPr id="81" name="円/楕円 80"/>
            <p:cNvSpPr/>
            <p:nvPr/>
          </p:nvSpPr>
          <p:spPr bwMode="auto">
            <a:xfrm>
              <a:off x="5540553" y="3694591"/>
              <a:ext cx="115200" cy="115200"/>
            </a:xfrm>
            <a:prstGeom prst="ellips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a:endParaRPr lang="ja-JP" altLang="en-US" sz="2800">
                <a:solidFill>
                  <a:srgbClr val="000000"/>
                </a:solidFill>
                <a:latin typeface="Swis721 BT" panose="020B0504020202020204" pitchFamily="34" charset="0"/>
                <a:ea typeface="ＭＳ Ｐゴシック"/>
                <a:cs typeface="ヒラギノ角ゴ Pro W6" charset="-128"/>
              </a:endParaRPr>
            </a:p>
          </p:txBody>
        </p:sp>
        <p:sp>
          <p:nvSpPr>
            <p:cNvPr id="82" name="正方形/長方形 81"/>
            <p:cNvSpPr/>
            <p:nvPr/>
          </p:nvSpPr>
          <p:spPr bwMode="auto">
            <a:xfrm>
              <a:off x="5540553" y="3804386"/>
              <a:ext cx="115200" cy="201600"/>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a:endParaRPr lang="ja-JP" altLang="en-US" sz="1000" dirty="0">
                <a:solidFill>
                  <a:srgbClr val="FFFFFF"/>
                </a:solidFill>
                <a:latin typeface="Swis721 BT" panose="020B0504020202020204" pitchFamily="34" charset="0"/>
                <a:ea typeface="ＭＳ Ｐゴシック"/>
                <a:cs typeface="ヒラギノ角ゴ Pro W6" charset="-128"/>
              </a:endParaRPr>
            </a:p>
          </p:txBody>
        </p:sp>
      </p:grpSp>
      <p:grpSp>
        <p:nvGrpSpPr>
          <p:cNvPr id="83" name="グループ化 82"/>
          <p:cNvGrpSpPr/>
          <p:nvPr/>
        </p:nvGrpSpPr>
        <p:grpSpPr>
          <a:xfrm>
            <a:off x="3644455" y="3140968"/>
            <a:ext cx="135457" cy="366150"/>
            <a:chOff x="5540553" y="3694591"/>
            <a:chExt cx="115200" cy="311395"/>
          </a:xfrm>
          <a:solidFill>
            <a:srgbClr val="FFFFCC"/>
          </a:solidFill>
        </p:grpSpPr>
        <p:sp>
          <p:nvSpPr>
            <p:cNvPr id="84" name="円/楕円 83"/>
            <p:cNvSpPr/>
            <p:nvPr/>
          </p:nvSpPr>
          <p:spPr bwMode="auto">
            <a:xfrm>
              <a:off x="5540553" y="3694591"/>
              <a:ext cx="115200" cy="115200"/>
            </a:xfrm>
            <a:prstGeom prst="ellips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a:endParaRPr lang="ja-JP" altLang="en-US" sz="2800">
                <a:solidFill>
                  <a:srgbClr val="000000"/>
                </a:solidFill>
                <a:latin typeface="Swis721 BT" panose="020B0504020202020204" pitchFamily="34" charset="0"/>
                <a:ea typeface="ＭＳ Ｐゴシック"/>
                <a:cs typeface="ヒラギノ角ゴ Pro W6" charset="-128"/>
              </a:endParaRPr>
            </a:p>
          </p:txBody>
        </p:sp>
        <p:sp>
          <p:nvSpPr>
            <p:cNvPr id="85" name="正方形/長方形 84"/>
            <p:cNvSpPr/>
            <p:nvPr/>
          </p:nvSpPr>
          <p:spPr bwMode="auto">
            <a:xfrm>
              <a:off x="5540553" y="3804386"/>
              <a:ext cx="115200" cy="201600"/>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a:endParaRPr lang="ja-JP" altLang="en-US" sz="1000" dirty="0">
                <a:solidFill>
                  <a:srgbClr val="FFFFFF"/>
                </a:solidFill>
                <a:latin typeface="Swis721 BT" panose="020B0504020202020204" pitchFamily="34" charset="0"/>
                <a:ea typeface="ＭＳ Ｐゴシック"/>
                <a:cs typeface="ヒラギノ角ゴ Pro W6" charset="-128"/>
              </a:endParaRPr>
            </a:p>
          </p:txBody>
        </p:sp>
      </p:grpSp>
    </p:spTree>
    <p:extLst>
      <p:ext uri="{BB962C8B-B14F-4D97-AF65-F5344CB8AC3E}">
        <p14:creationId xmlns:p14="http://schemas.microsoft.com/office/powerpoint/2010/main" val="38689991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763712" y="228600"/>
            <a:ext cx="7272000" cy="533400"/>
          </a:xfrm>
        </p:spPr>
        <p:txBody>
          <a:bodyPr tIns="36000" anchor="ctr" anchorCtr="0"/>
          <a:lstStyle/>
          <a:p>
            <a:r>
              <a:rPr lang="en-US" altLang="ja-JP" dirty="0" smtClean="0">
                <a:latin typeface="Arial" panose="020B0604020202020204" pitchFamily="34" charset="0"/>
                <a:ea typeface="ＭＳ ゴシック" charset="0"/>
                <a:cs typeface="Arial" panose="020B0604020202020204" pitchFamily="34" charset="0"/>
              </a:rPr>
              <a:t>Upper atmosphere </a:t>
            </a:r>
            <a:r>
              <a:rPr lang="en-US" altLang="ja-JP" dirty="0" smtClean="0">
                <a:latin typeface="Arial" panose="020B0604020202020204" pitchFamily="34" charset="0"/>
                <a:ea typeface="ＭＳ ゴシック" charset="0"/>
                <a:cs typeface="Arial" panose="020B0604020202020204" pitchFamily="34" charset="0"/>
              </a:rPr>
              <a:t>is too </a:t>
            </a:r>
            <a:r>
              <a:rPr lang="en-US" altLang="ja-JP" dirty="0" smtClean="0">
                <a:latin typeface="Arial" panose="020B0604020202020204" pitchFamily="34" charset="0"/>
                <a:ea typeface="ＭＳ ゴシック" charset="0"/>
                <a:cs typeface="Arial" panose="020B0604020202020204" pitchFamily="34" charset="0"/>
              </a:rPr>
              <a:t>vast</a:t>
            </a:r>
            <a:r>
              <a:rPr lang="en-US" altLang="ja-JP" dirty="0" smtClean="0">
                <a:latin typeface="Arial" panose="020B0604020202020204" pitchFamily="34" charset="0"/>
                <a:ea typeface="ＭＳ ゴシック" charset="0"/>
                <a:cs typeface="Arial" panose="020B0604020202020204" pitchFamily="34" charset="0"/>
              </a:rPr>
              <a:t>!</a:t>
            </a:r>
            <a:endParaRPr lang="ja-JP" altLang="en-US" dirty="0">
              <a:latin typeface="Arial" panose="020B0604020202020204" pitchFamily="34" charset="0"/>
              <a:ea typeface="ＭＳ ゴシック" charset="0"/>
              <a:cs typeface="Arial" panose="020B0604020202020204" pitchFamily="34" charset="0"/>
            </a:endParaRPr>
          </a:p>
        </p:txBody>
      </p:sp>
      <p:sp>
        <p:nvSpPr>
          <p:cNvPr id="56322" name="Rectangle 3"/>
          <p:cNvSpPr>
            <a:spLocks noGrp="1" noChangeArrowheads="1"/>
          </p:cNvSpPr>
          <p:nvPr>
            <p:ph idx="1"/>
          </p:nvPr>
        </p:nvSpPr>
        <p:spPr bwMode="auto">
          <a:xfrm>
            <a:off x="324312" y="5589240"/>
            <a:ext cx="8712184" cy="1097593"/>
          </a:xfrm>
          <a:solidFill>
            <a:srgbClr val="FFFF99"/>
          </a:solidFill>
          <a:ln>
            <a:solidFill>
              <a:srgbClr val="FF0000"/>
            </a:solidFill>
          </a:ln>
          <a:extLst>
            <a:ext uri="{FAA26D3D-D897-4be2-8F04-BA451C77F1D7}">
              <ma14:placeholderFlag xmlns:ma14="http://schemas.microsoft.com/office/mac/drawingml/2011/main" xmlns="" val="1"/>
            </a:ext>
          </a:extLst>
        </p:spPr>
        <p:style>
          <a:lnRef idx="2">
            <a:schemeClr val="accent1"/>
          </a:lnRef>
          <a:fillRef idx="1">
            <a:schemeClr val="lt1"/>
          </a:fillRef>
          <a:effectRef idx="0">
            <a:schemeClr val="accent1"/>
          </a:effectRef>
          <a:fontRef idx="minor">
            <a:schemeClr val="dk1"/>
          </a:fontRef>
        </p:style>
        <p:txBody>
          <a:bodyPr wrap="square" lIns="91440" tIns="45720" rIns="91440" bIns="45720" numCol="1" anchor="t" anchorCtr="0" compatLnSpc="1">
            <a:prstTxWarp prst="textNoShape">
              <a:avLst/>
            </a:prstTxWarp>
            <a:normAutofit/>
          </a:bodyPr>
          <a:lstStyle/>
          <a:p>
            <a:pPr>
              <a:buFont typeface="Arial" panose="020B0604020202020204" pitchFamily="34" charset="0"/>
              <a:buChar char="•"/>
            </a:pPr>
            <a:r>
              <a:rPr lang="en-US" altLang="ja-JP" sz="2000" dirty="0" smtClean="0">
                <a:latin typeface="Arial" panose="020B0604020202020204" pitchFamily="34" charset="0"/>
                <a:cs typeface="Arial" panose="020B0604020202020204" pitchFamily="34" charset="0"/>
              </a:rPr>
              <a:t>Consists of multiple </a:t>
            </a:r>
            <a:r>
              <a:rPr lang="en-US" altLang="ja-JP" sz="2000" dirty="0">
                <a:latin typeface="Arial" panose="020B0604020202020204" pitchFamily="34" charset="0"/>
                <a:cs typeface="Arial" panose="020B0604020202020204" pitchFamily="34" charset="0"/>
              </a:rPr>
              <a:t>layers </a:t>
            </a:r>
            <a:r>
              <a:rPr lang="en-US" altLang="ja-JP" sz="2000" dirty="0" smtClean="0">
                <a:latin typeface="Arial" panose="020B0604020202020204" pitchFamily="34" charset="0"/>
                <a:cs typeface="Arial" panose="020B0604020202020204" pitchFamily="34" charset="0"/>
              </a:rPr>
              <a:t>existing from about 60 </a:t>
            </a:r>
            <a:r>
              <a:rPr lang="en-US" altLang="ja-JP" sz="2000" dirty="0">
                <a:latin typeface="Arial" panose="020B0604020202020204" pitchFamily="34" charset="0"/>
                <a:cs typeface="Arial" panose="020B0604020202020204" pitchFamily="34" charset="0"/>
              </a:rPr>
              <a:t>km altitude to the </a:t>
            </a:r>
            <a:r>
              <a:rPr lang="en-US" altLang="ja-JP" sz="2000" dirty="0" smtClean="0">
                <a:latin typeface="Arial" panose="020B0604020202020204" pitchFamily="34" charset="0"/>
                <a:cs typeface="Arial" panose="020B0604020202020204" pitchFamily="34" charset="0"/>
              </a:rPr>
              <a:t>Sun.</a:t>
            </a:r>
          </a:p>
          <a:p>
            <a:pPr>
              <a:buFont typeface="Arial" panose="020B0604020202020204" pitchFamily="34" charset="0"/>
              <a:buChar char="•"/>
            </a:pPr>
            <a:r>
              <a:rPr lang="en-US" altLang="ja-JP" sz="2000" dirty="0" err="1" smtClean="0">
                <a:latin typeface="Arial" panose="020B0604020202020204" pitchFamily="34" charset="0"/>
                <a:cs typeface="Arial" panose="020B0604020202020204" pitchFamily="34" charset="0"/>
              </a:rPr>
              <a:t>Meridional</a:t>
            </a:r>
            <a:r>
              <a:rPr lang="en-US" altLang="ja-JP" sz="2000" dirty="0" smtClean="0">
                <a:latin typeface="Arial" panose="020B0604020202020204" pitchFamily="34" charset="0"/>
                <a:cs typeface="Arial" panose="020B0604020202020204" pitchFamily="34" charset="0"/>
              </a:rPr>
              <a:t> coupling </a:t>
            </a:r>
            <a:r>
              <a:rPr lang="en-US" altLang="ja-JP" sz="2000" dirty="0" smtClean="0">
                <a:latin typeface="Arial" panose="020B0604020202020204" pitchFamily="34" charset="0"/>
                <a:cs typeface="Arial" panose="020B0604020202020204" pitchFamily="34" charset="0"/>
              </a:rPr>
              <a:t>and </a:t>
            </a:r>
            <a:r>
              <a:rPr lang="en-US" altLang="ja-JP" sz="2000" dirty="0" smtClean="0">
                <a:latin typeface="Arial" panose="020B0604020202020204" pitchFamily="34" charset="0"/>
                <a:cs typeface="Arial" panose="020B0604020202020204" pitchFamily="34" charset="0"/>
              </a:rPr>
              <a:t>horizontal circulation </a:t>
            </a:r>
            <a:r>
              <a:rPr lang="en-US" altLang="ja-JP" sz="2000" dirty="0" smtClean="0">
                <a:latin typeface="Arial" panose="020B0604020202020204" pitchFamily="34" charset="0"/>
                <a:cs typeface="Arial" panose="020B0604020202020204" pitchFamily="34" charset="0"/>
              </a:rPr>
              <a:t>also play </a:t>
            </a:r>
            <a:r>
              <a:rPr lang="en-US" altLang="ja-JP" sz="2000" dirty="0" smtClean="0">
                <a:latin typeface="Arial" panose="020B0604020202020204" pitchFamily="34" charset="0"/>
                <a:cs typeface="Arial" panose="020B0604020202020204" pitchFamily="34" charset="0"/>
              </a:rPr>
              <a:t>an important role in the structure of the </a:t>
            </a:r>
            <a:r>
              <a:rPr lang="en-US" altLang="ja-JP" sz="2000" dirty="0" smtClean="0">
                <a:latin typeface="Arial" panose="020B0604020202020204" pitchFamily="34" charset="0"/>
                <a:cs typeface="Arial" panose="020B0604020202020204" pitchFamily="34" charset="0"/>
              </a:rPr>
              <a:t>Earth’s </a:t>
            </a:r>
            <a:r>
              <a:rPr lang="en-US" altLang="ja-JP" sz="2000" dirty="0" smtClean="0">
                <a:latin typeface="Arial" panose="020B0604020202020204" pitchFamily="34" charset="0"/>
                <a:cs typeface="Arial" panose="020B0604020202020204" pitchFamily="34" charset="0"/>
              </a:rPr>
              <a:t>atmosphere.</a:t>
            </a:r>
            <a:endParaRPr lang="ja-JP" altLang="en-US" sz="2000" dirty="0">
              <a:latin typeface="Arial" panose="020B0604020202020204" pitchFamily="34" charset="0"/>
              <a:cs typeface="Arial" panose="020B0604020202020204" pitchFamily="34" charset="0"/>
            </a:endParaRPr>
          </a:p>
        </p:txBody>
      </p:sp>
      <p:sp>
        <p:nvSpPr>
          <p:cNvPr id="56323" name="スライド番号プレースホルダ 28"/>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ヒラギノ角ゴ Pro W6" charset="0"/>
                <a:cs typeface="ヒラギノ角ゴ Pro W6" charset="0"/>
              </a:defRPr>
            </a:lvl1pPr>
            <a:lvl2pPr marL="742950" indent="-285750">
              <a:defRPr kumimoji="1" sz="2400">
                <a:solidFill>
                  <a:schemeClr val="tx1"/>
                </a:solidFill>
                <a:latin typeface="Arial" charset="0"/>
                <a:ea typeface="ヒラギノ角ゴ Pro W6" charset="0"/>
                <a:cs typeface="ヒラギノ角ゴ Pro W6" charset="0"/>
              </a:defRPr>
            </a:lvl2pPr>
            <a:lvl3pPr marL="1143000" indent="-228600">
              <a:defRPr kumimoji="1" sz="2400">
                <a:solidFill>
                  <a:schemeClr val="tx1"/>
                </a:solidFill>
                <a:latin typeface="Arial" charset="0"/>
                <a:ea typeface="ヒラギノ角ゴ Pro W6" charset="0"/>
                <a:cs typeface="ヒラギノ角ゴ Pro W6" charset="0"/>
              </a:defRPr>
            </a:lvl3pPr>
            <a:lvl4pPr marL="1600200" indent="-228600">
              <a:defRPr kumimoji="1" sz="2400">
                <a:solidFill>
                  <a:schemeClr val="tx1"/>
                </a:solidFill>
                <a:latin typeface="Arial" charset="0"/>
                <a:ea typeface="ヒラギノ角ゴ Pro W6" charset="0"/>
                <a:cs typeface="ヒラギノ角ゴ Pro W6" charset="0"/>
              </a:defRPr>
            </a:lvl4pPr>
            <a:lvl5pPr marL="2057400" indent="-228600">
              <a:defRPr kumimoji="1" sz="2400">
                <a:solidFill>
                  <a:schemeClr val="tx1"/>
                </a:solidFill>
                <a:latin typeface="Arial" charset="0"/>
                <a:ea typeface="ヒラギノ角ゴ Pro W6" charset="0"/>
                <a:cs typeface="ヒラギノ角ゴ Pro W6" charset="0"/>
              </a:defRPr>
            </a:lvl5pPr>
            <a:lvl6pPr marL="2514600" indent="-228600" fontAlgn="base">
              <a:spcBef>
                <a:spcPct val="0"/>
              </a:spcBef>
              <a:spcAft>
                <a:spcPct val="0"/>
              </a:spcAft>
              <a:defRPr kumimoji="1" sz="2400">
                <a:solidFill>
                  <a:schemeClr val="tx1"/>
                </a:solidFill>
                <a:latin typeface="Arial" charset="0"/>
                <a:ea typeface="ヒラギノ角ゴ Pro W6" charset="0"/>
                <a:cs typeface="ヒラギノ角ゴ Pro W6" charset="0"/>
              </a:defRPr>
            </a:lvl6pPr>
            <a:lvl7pPr marL="2971800" indent="-228600" fontAlgn="base">
              <a:spcBef>
                <a:spcPct val="0"/>
              </a:spcBef>
              <a:spcAft>
                <a:spcPct val="0"/>
              </a:spcAft>
              <a:defRPr kumimoji="1" sz="2400">
                <a:solidFill>
                  <a:schemeClr val="tx1"/>
                </a:solidFill>
                <a:latin typeface="Arial" charset="0"/>
                <a:ea typeface="ヒラギノ角ゴ Pro W6" charset="0"/>
                <a:cs typeface="ヒラギノ角ゴ Pro W6" charset="0"/>
              </a:defRPr>
            </a:lvl7pPr>
            <a:lvl8pPr marL="3429000" indent="-228600" fontAlgn="base">
              <a:spcBef>
                <a:spcPct val="0"/>
              </a:spcBef>
              <a:spcAft>
                <a:spcPct val="0"/>
              </a:spcAft>
              <a:defRPr kumimoji="1" sz="2400">
                <a:solidFill>
                  <a:schemeClr val="tx1"/>
                </a:solidFill>
                <a:latin typeface="Arial" charset="0"/>
                <a:ea typeface="ヒラギノ角ゴ Pro W6" charset="0"/>
                <a:cs typeface="ヒラギノ角ゴ Pro W6" charset="0"/>
              </a:defRPr>
            </a:lvl8pPr>
            <a:lvl9pPr marL="3886200" indent="-228600" fontAlgn="base">
              <a:spcBef>
                <a:spcPct val="0"/>
              </a:spcBef>
              <a:spcAft>
                <a:spcPct val="0"/>
              </a:spcAft>
              <a:defRPr kumimoji="1" sz="2400">
                <a:solidFill>
                  <a:schemeClr val="tx1"/>
                </a:solidFill>
                <a:latin typeface="Arial" charset="0"/>
                <a:ea typeface="ヒラギノ角ゴ Pro W6" charset="0"/>
                <a:cs typeface="ヒラギノ角ゴ Pro W6" charset="0"/>
              </a:defRPr>
            </a:lvl9pPr>
          </a:lstStyle>
          <a:p>
            <a:fld id="{CBC2760B-A7BF-0042-BDD3-F9C296C436CB}" type="slidenum">
              <a:rPr lang="en-US" altLang="ja-JP" sz="1400">
                <a:solidFill>
                  <a:srgbClr val="000000"/>
                </a:solidFill>
                <a:ea typeface="ＭＳ Ｐゴシック" charset="0"/>
                <a:cs typeface="ＭＳ Ｐゴシック" charset="0"/>
              </a:rPr>
              <a:pPr/>
              <a:t>5</a:t>
            </a:fld>
            <a:endParaRPr lang="en-US" altLang="ja-JP" sz="1400">
              <a:solidFill>
                <a:srgbClr val="000000"/>
              </a:solidFill>
              <a:ea typeface="ＭＳ Ｐゴシック" charset="0"/>
              <a:cs typeface="ＭＳ Ｐゴシック" charset="0"/>
            </a:endParaRPr>
          </a:p>
        </p:txBody>
      </p:sp>
      <p:pic>
        <p:nvPicPr>
          <p:cNvPr id="6" name="Picture 2"/>
          <p:cNvPicPr>
            <a:picLocks noChangeAspect="1" noChangeArrowheads="1"/>
          </p:cNvPicPr>
          <p:nvPr/>
        </p:nvPicPr>
        <p:blipFill>
          <a:blip r:embed="rId3" cstate="print"/>
          <a:srcRect/>
          <a:stretch>
            <a:fillRect/>
          </a:stretch>
        </p:blipFill>
        <p:spPr bwMode="auto">
          <a:xfrm>
            <a:off x="323528" y="825588"/>
            <a:ext cx="8615660" cy="4704797"/>
          </a:xfrm>
          <a:prstGeom prst="rect">
            <a:avLst/>
          </a:prstGeom>
          <a:noFill/>
          <a:ln w="9525">
            <a:noFill/>
            <a:miter lim="800000"/>
            <a:headEnd/>
            <a:tailEnd/>
          </a:ln>
          <a:effectLst/>
        </p:spPr>
      </p:pic>
      <p:grpSp>
        <p:nvGrpSpPr>
          <p:cNvPr id="18" name="グループ化 17"/>
          <p:cNvGrpSpPr/>
          <p:nvPr/>
        </p:nvGrpSpPr>
        <p:grpSpPr>
          <a:xfrm>
            <a:off x="3727467" y="1772816"/>
            <a:ext cx="3984001" cy="1584314"/>
            <a:chOff x="3727467" y="1772816"/>
            <a:chExt cx="3984001" cy="1584314"/>
          </a:xfrm>
        </p:grpSpPr>
        <p:sp>
          <p:nvSpPr>
            <p:cNvPr id="4" name="円/楕円 3"/>
            <p:cNvSpPr/>
            <p:nvPr/>
          </p:nvSpPr>
          <p:spPr bwMode="auto">
            <a:xfrm>
              <a:off x="6487332" y="2635560"/>
              <a:ext cx="1224136" cy="432048"/>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a:endParaRPr lang="ja-JP" altLang="en-US" sz="2800">
                <a:solidFill>
                  <a:srgbClr val="000000"/>
                </a:solidFill>
                <a:latin typeface="ヒラギノ角ゴ Pro W6" charset="-128"/>
                <a:ea typeface="ヒラギノ角ゴ Pro W6" charset="-128"/>
              </a:endParaRPr>
            </a:p>
          </p:txBody>
        </p:sp>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7467" y="1772816"/>
              <a:ext cx="2376471" cy="1584314"/>
            </a:xfrm>
            <a:prstGeom prst="rect">
              <a:avLst/>
            </a:prstGeom>
          </p:spPr>
        </p:pic>
        <p:cxnSp>
          <p:nvCxnSpPr>
            <p:cNvPr id="8" name="直線矢印コネクタ 7"/>
            <p:cNvCxnSpPr>
              <a:stCxn id="5" idx="3"/>
              <a:endCxn id="4" idx="2"/>
            </p:cNvCxnSpPr>
            <p:nvPr/>
          </p:nvCxnSpPr>
          <p:spPr bwMode="auto">
            <a:xfrm>
              <a:off x="6103938" y="2564973"/>
              <a:ext cx="383394" cy="286611"/>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grpSp>
      <p:grpSp>
        <p:nvGrpSpPr>
          <p:cNvPr id="16" name="グループ化 15"/>
          <p:cNvGrpSpPr/>
          <p:nvPr/>
        </p:nvGrpSpPr>
        <p:grpSpPr>
          <a:xfrm>
            <a:off x="4049493" y="3208459"/>
            <a:ext cx="4122907" cy="1804717"/>
            <a:chOff x="4049493" y="3208459"/>
            <a:chExt cx="4122907" cy="1804717"/>
          </a:xfrm>
        </p:grpSpPr>
        <p:sp>
          <p:nvSpPr>
            <p:cNvPr id="12" name="円/楕円 11"/>
            <p:cNvSpPr/>
            <p:nvPr/>
          </p:nvSpPr>
          <p:spPr bwMode="auto">
            <a:xfrm>
              <a:off x="6948264" y="3208459"/>
              <a:ext cx="1224136" cy="828092"/>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a:endParaRPr lang="ja-JP" altLang="en-US" sz="2800">
                <a:solidFill>
                  <a:srgbClr val="000000"/>
                </a:solidFill>
                <a:latin typeface="ヒラギノ角ゴ Pro W6" charset="-128"/>
                <a:ea typeface="ヒラギノ角ゴ Pro W6" charset="-128"/>
              </a:endParaRPr>
            </a:p>
          </p:txBody>
        </p:sp>
        <p:pic>
          <p:nvPicPr>
            <p:cNvPr id="2" name="図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49493" y="3420718"/>
              <a:ext cx="2303557" cy="1592458"/>
            </a:xfrm>
            <a:prstGeom prst="rect">
              <a:avLst/>
            </a:prstGeom>
          </p:spPr>
        </p:pic>
        <p:cxnSp>
          <p:nvCxnSpPr>
            <p:cNvPr id="17" name="直線矢印コネクタ 16"/>
            <p:cNvCxnSpPr/>
            <p:nvPr/>
          </p:nvCxnSpPr>
          <p:spPr bwMode="auto">
            <a:xfrm flipV="1">
              <a:off x="6334404" y="3711539"/>
              <a:ext cx="613860" cy="273159"/>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grpSp>
      <p:sp>
        <p:nvSpPr>
          <p:cNvPr id="13" name="円/楕円 12"/>
          <p:cNvSpPr/>
          <p:nvPr/>
        </p:nvSpPr>
        <p:spPr bwMode="auto">
          <a:xfrm>
            <a:off x="5364088" y="762000"/>
            <a:ext cx="2016224" cy="1370856"/>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a:endParaRPr lang="ja-JP" altLang="en-US" sz="2800">
              <a:solidFill>
                <a:srgbClr val="000000"/>
              </a:solidFill>
              <a:latin typeface="ヒラギノ角ゴ Pro W6" charset="-128"/>
              <a:ea typeface="ヒラギノ角ゴ Pro W6" charset="-128"/>
            </a:endParaRPr>
          </a:p>
        </p:txBody>
      </p:sp>
    </p:spTree>
    <p:extLst>
      <p:ext uri="{BB962C8B-B14F-4D97-AF65-F5344CB8AC3E}">
        <p14:creationId xmlns:p14="http://schemas.microsoft.com/office/powerpoint/2010/main" val="2653461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righ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righ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latin typeface="Arial" panose="020B0604020202020204" pitchFamily="34" charset="0"/>
                <a:ea typeface="ＭＳ ゴシック" charset="0"/>
                <a:cs typeface="Arial" panose="020B0604020202020204" pitchFamily="34" charset="0"/>
              </a:rPr>
              <a:t>Which areas does IUGONET cover?</a:t>
            </a:r>
            <a:endParaRPr kumimoji="1" lang="ja-JP" altLang="en-US" dirty="0"/>
          </a:p>
        </p:txBody>
      </p:sp>
      <p:pic>
        <p:nvPicPr>
          <p:cNvPr id="6146" name="Picture 2"/>
          <p:cNvPicPr>
            <a:picLocks noChangeAspect="1" noChangeArrowheads="1"/>
          </p:cNvPicPr>
          <p:nvPr/>
        </p:nvPicPr>
        <p:blipFill>
          <a:blip r:embed="rId2" cstate="print"/>
          <a:srcRect/>
          <a:stretch>
            <a:fillRect/>
          </a:stretch>
        </p:blipFill>
        <p:spPr bwMode="auto">
          <a:xfrm>
            <a:off x="172885" y="1130604"/>
            <a:ext cx="8840077" cy="4026588"/>
          </a:xfrm>
          <a:prstGeom prst="rect">
            <a:avLst/>
          </a:prstGeom>
          <a:noFill/>
          <a:ln w="9525">
            <a:noFill/>
            <a:miter lim="800000"/>
            <a:headEnd/>
            <a:tailEnd/>
          </a:ln>
        </p:spPr>
      </p:pic>
      <p:sp>
        <p:nvSpPr>
          <p:cNvPr id="5" name="テキスト ボックス 4"/>
          <p:cNvSpPr txBox="1"/>
          <p:nvPr/>
        </p:nvSpPr>
        <p:spPr bwMode="auto">
          <a:xfrm>
            <a:off x="539552" y="5301208"/>
            <a:ext cx="8223448" cy="1296144"/>
          </a:xfrm>
          <a:prstGeom prst="rect">
            <a:avLst/>
          </a:prstGeom>
          <a:solidFill>
            <a:srgbClr val="FFFF99"/>
          </a:solidFill>
          <a:ln w="9525">
            <a:solidFill>
              <a:srgbClr val="FF0000"/>
            </a:solidFill>
            <a:miter lim="800000"/>
            <a:headEnd/>
            <a:tailEnd/>
          </a:ln>
          <a:effectLst/>
        </p:spPr>
        <p:txBody>
          <a:bodyPr wrap="square" lIns="36000" tIns="36000" rIns="36000" bIns="36000" rtlCol="0" anchor="t" anchorCtr="0">
            <a:prstTxWarp prst="textNoShape">
              <a:avLst/>
            </a:prstTxWarp>
            <a:noAutofit/>
          </a:bodyPr>
          <a:lstStyle/>
          <a:p>
            <a:pPr marL="342900" indent="-342900" algn="just">
              <a:spcBef>
                <a:spcPct val="50000"/>
              </a:spcBef>
              <a:buFont typeface="Arial" panose="020B0604020202020204" pitchFamily="34" charset="0"/>
              <a:buChar char="•"/>
            </a:pPr>
            <a:r>
              <a:rPr lang="en-US" altLang="ja-JP" sz="2000" b="0" dirty="0" smtClean="0">
                <a:latin typeface="Arial" panose="020B0604020202020204" pitchFamily="34" charset="0"/>
                <a:cs typeface="Arial" panose="020B0604020202020204" pitchFamily="34" charset="0"/>
              </a:rPr>
              <a:t>IUGONET members’ data cover </a:t>
            </a:r>
            <a:r>
              <a:rPr lang="en-US" altLang="ja-JP" sz="2000" b="0" dirty="0" smtClean="0">
                <a:latin typeface="Arial" panose="020B0604020202020204" pitchFamily="34" charset="0"/>
                <a:cs typeface="Arial" panose="020B0604020202020204" pitchFamily="34" charset="0"/>
              </a:rPr>
              <a:t>a wide area from pole to pole and from the Earth’s surface to the Sun</a:t>
            </a:r>
            <a:r>
              <a:rPr lang="en-US" altLang="ja-JP" sz="2000" b="0" dirty="0" smtClean="0">
                <a:latin typeface="Arial" panose="020B0604020202020204" pitchFamily="34" charset="0"/>
                <a:cs typeface="Arial" panose="020B0604020202020204" pitchFamily="34" charset="0"/>
              </a:rPr>
              <a:t>.</a:t>
            </a:r>
          </a:p>
          <a:p>
            <a:pPr marL="342900" indent="-342900" algn="just">
              <a:spcBef>
                <a:spcPct val="50000"/>
              </a:spcBef>
              <a:buFont typeface="Arial" panose="020B0604020202020204" pitchFamily="34" charset="0"/>
              <a:buChar char="•"/>
            </a:pPr>
            <a:r>
              <a:rPr lang="en-US" altLang="ja-JP" sz="2000" dirty="0" smtClean="0">
                <a:latin typeface="Arial" panose="020B0604020202020204" pitchFamily="34" charset="0"/>
                <a:cs typeface="Arial" panose="020B0604020202020204" pitchFamily="34" charset="0"/>
              </a:rPr>
              <a:t>IUGONET handles data obtained by various kinds of instruments.</a:t>
            </a:r>
            <a:endParaRPr lang="en-US" altLang="ja-JP" sz="2000" b="0" dirty="0" smtClean="0">
              <a:latin typeface="Arial" panose="020B0604020202020204" pitchFamily="34" charset="0"/>
              <a:cs typeface="Arial" panose="020B0604020202020204" pitchFamily="34" charset="0"/>
            </a:endParaRPr>
          </a:p>
          <a:p>
            <a:pPr marL="342900" indent="-342900" algn="just">
              <a:spcBef>
                <a:spcPct val="50000"/>
              </a:spcBef>
              <a:buFont typeface="Arial" panose="020B0604020202020204" pitchFamily="34" charset="0"/>
              <a:buChar char="•"/>
            </a:pPr>
            <a:endParaRPr lang="en-US" altLang="ja-JP" sz="2000" b="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64452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en-US" altLang="ja-JP" dirty="0" smtClean="0">
                <a:latin typeface="Arial" panose="020B0604020202020204" pitchFamily="34" charset="0"/>
                <a:cs typeface="Arial" panose="020B0604020202020204" pitchFamily="34" charset="0"/>
              </a:rPr>
              <a:t>Current issues in the STP research</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FD780E7-0F34-4521-9692-9CB48254303E}" type="slidenum">
              <a:rPr lang="en-US" altLang="ja-JP" smtClean="0"/>
              <a:pPr>
                <a:defRPr/>
              </a:pPr>
              <a:t>7</a:t>
            </a:fld>
            <a:endParaRPr lang="en-US" altLang="ja-JP" dirty="0"/>
          </a:p>
        </p:txBody>
      </p:sp>
      <p:sp>
        <p:nvSpPr>
          <p:cNvPr id="5" name="日付プレースホルダー 4"/>
          <p:cNvSpPr>
            <a:spLocks noGrp="1"/>
          </p:cNvSpPr>
          <p:nvPr>
            <p:ph type="dt" sz="half" idx="11"/>
          </p:nvPr>
        </p:nvSpPr>
        <p:spPr/>
        <p:txBody>
          <a:bodyPr/>
          <a:lstStyle/>
          <a:p>
            <a:pPr>
              <a:defRPr/>
            </a:pPr>
            <a:r>
              <a:rPr lang="en-US" altLang="ja-JP" smtClean="0"/>
              <a:t>2017/03/01</a:t>
            </a:r>
            <a:endParaRPr lang="ja-JP" altLang="en-US" dirty="0"/>
          </a:p>
        </p:txBody>
      </p:sp>
      <p:sp>
        <p:nvSpPr>
          <p:cNvPr id="6" name="フッター プレースホルダー 5"/>
          <p:cNvSpPr>
            <a:spLocks noGrp="1"/>
          </p:cNvSpPr>
          <p:nvPr>
            <p:ph type="ftr" sz="quarter" idx="12"/>
          </p:nvPr>
        </p:nvSpPr>
        <p:spPr/>
        <p:txBody>
          <a:bodyPr/>
          <a:lstStyle/>
          <a:p>
            <a:pPr>
              <a:defRPr/>
            </a:pPr>
            <a:r>
              <a:rPr lang="ja-JP" altLang="en-US" smtClean="0"/>
              <a:t>第</a:t>
            </a:r>
            <a:r>
              <a:rPr lang="en-US" altLang="ja-JP" smtClean="0"/>
              <a:t>4</a:t>
            </a:r>
            <a:r>
              <a:rPr lang="ja-JP" altLang="en-US" smtClean="0"/>
              <a:t>回オープンサイエンスデータ推進ワークショップ</a:t>
            </a:r>
            <a:endParaRPr lang="ja-JP" altLang="en-US" dirty="0"/>
          </a:p>
        </p:txBody>
      </p:sp>
      <p:sp>
        <p:nvSpPr>
          <p:cNvPr id="7" name="コンテンツ プレースホルダー 1"/>
          <p:cNvSpPr>
            <a:spLocks noGrp="1"/>
          </p:cNvSpPr>
          <p:nvPr>
            <p:ph idx="1"/>
          </p:nvPr>
        </p:nvSpPr>
        <p:spPr>
          <a:xfrm>
            <a:off x="457200" y="1173139"/>
            <a:ext cx="8229600" cy="5135586"/>
          </a:xfrm>
        </p:spPr>
        <p:txBody>
          <a:bodyPr>
            <a:normAutofit/>
          </a:bodyPr>
          <a:lstStyle/>
          <a:p>
            <a:pPr marL="0" indent="0">
              <a:buNone/>
            </a:pPr>
            <a:r>
              <a:rPr lang="en-US" altLang="ja-JP" b="1" dirty="0" smtClean="0">
                <a:latin typeface="Arial" panose="020B0604020202020204" pitchFamily="34" charset="0"/>
                <a:cs typeface="Arial" panose="020B0604020202020204" pitchFamily="34" charset="0"/>
              </a:rPr>
              <a:t>Current issues:</a:t>
            </a:r>
          </a:p>
          <a:p>
            <a:r>
              <a:rPr lang="en-US" altLang="ja-JP" sz="2000" dirty="0" smtClean="0">
                <a:latin typeface="Arial" panose="020B0604020202020204" pitchFamily="34" charset="0"/>
                <a:cs typeface="Arial" panose="020B0604020202020204" pitchFamily="34" charset="0"/>
              </a:rPr>
              <a:t>There are a </a:t>
            </a:r>
            <a:r>
              <a:rPr lang="en-US" altLang="ja-JP" sz="2000" dirty="0">
                <a:latin typeface="Arial" panose="020B0604020202020204" pitchFamily="34" charset="0"/>
                <a:cs typeface="Arial" panose="020B0604020202020204" pitchFamily="34" charset="0"/>
              </a:rPr>
              <a:t>variety of </a:t>
            </a:r>
            <a:r>
              <a:rPr lang="en-US" altLang="ja-JP" sz="2000" dirty="0" smtClean="0">
                <a:latin typeface="Arial" panose="020B0604020202020204" pitchFamily="34" charset="0"/>
                <a:cs typeface="Arial" panose="020B0604020202020204" pitchFamily="34" charset="0"/>
              </a:rPr>
              <a:t>data set (and a variety of file formats for each data). </a:t>
            </a:r>
          </a:p>
          <a:p>
            <a:r>
              <a:rPr lang="en-US" altLang="ja-JP" sz="2000" dirty="0" smtClean="0">
                <a:latin typeface="Arial" panose="020B0604020202020204" pitchFamily="34" charset="0"/>
                <a:cs typeface="Arial" panose="020B0604020202020204" pitchFamily="34" charset="0"/>
              </a:rPr>
              <a:t>Database </a:t>
            </a:r>
            <a:r>
              <a:rPr lang="en-US" altLang="ja-JP" sz="2000" dirty="0">
                <a:latin typeface="Arial" panose="020B0604020202020204" pitchFamily="34" charset="0"/>
                <a:cs typeface="Arial" panose="020B0604020202020204" pitchFamily="34" charset="0"/>
              </a:rPr>
              <a:t>has been maintained individually by each </a:t>
            </a:r>
            <a:r>
              <a:rPr lang="en-US" altLang="ja-JP" sz="2000" dirty="0" smtClean="0">
                <a:latin typeface="Arial" panose="020B0604020202020204" pitchFamily="34" charset="0"/>
                <a:cs typeface="Arial" panose="020B0604020202020204" pitchFamily="34" charset="0"/>
              </a:rPr>
              <a:t>university /  institute.</a:t>
            </a:r>
          </a:p>
          <a:p>
            <a:pPr marL="0" indent="0">
              <a:buNone/>
            </a:pPr>
            <a:r>
              <a:rPr lang="ja-JP" altLang="en-US" sz="2000" dirty="0" smtClean="0">
                <a:latin typeface="Arial" panose="020B0604020202020204" pitchFamily="34" charset="0"/>
                <a:cs typeface="Arial" panose="020B0604020202020204" pitchFamily="34" charset="0"/>
              </a:rPr>
              <a:t>→ </a:t>
            </a:r>
            <a:r>
              <a:rPr lang="en-US" altLang="ja-JP" sz="2000" u="sng" dirty="0" smtClean="0">
                <a:latin typeface="Arial" panose="020B0604020202020204" pitchFamily="34" charset="0"/>
                <a:cs typeface="Arial" panose="020B0604020202020204" pitchFamily="34" charset="0"/>
              </a:rPr>
              <a:t>It is time consuming to find, collect, visualize and analyze the data.</a:t>
            </a:r>
            <a:endParaRPr lang="en-US" altLang="ja-JP" sz="2000" u="sng" dirty="0">
              <a:latin typeface="Arial" panose="020B0604020202020204" pitchFamily="34" charset="0"/>
              <a:cs typeface="Arial" panose="020B0604020202020204" pitchFamily="34" charset="0"/>
            </a:endParaRPr>
          </a:p>
          <a:p>
            <a:pPr marL="0" indent="0">
              <a:buNone/>
            </a:pPr>
            <a:endParaRPr lang="en-US" altLang="ja-JP" sz="2000" dirty="0">
              <a:latin typeface="Arial" panose="020B0604020202020204" pitchFamily="34" charset="0"/>
              <a:cs typeface="Arial" panose="020B0604020202020204" pitchFamily="34" charset="0"/>
            </a:endParaRPr>
          </a:p>
          <a:p>
            <a:pPr marL="0" indent="0">
              <a:buNone/>
            </a:pPr>
            <a:r>
              <a:rPr lang="en-US" altLang="ja-JP" b="1" dirty="0" smtClean="0">
                <a:latin typeface="Arial" panose="020B0604020202020204" pitchFamily="34" charset="0"/>
                <a:cs typeface="Arial" panose="020B0604020202020204" pitchFamily="34" charset="0"/>
              </a:rPr>
              <a:t>Solutions:</a:t>
            </a:r>
          </a:p>
          <a:p>
            <a:r>
              <a:rPr lang="en-US" altLang="ja-JP" dirty="0" smtClean="0">
                <a:latin typeface="Arial" panose="020B0604020202020204" pitchFamily="34" charset="0"/>
                <a:cs typeface="Arial" panose="020B0604020202020204" pitchFamily="34" charset="0"/>
              </a:rPr>
              <a:t>Development of </a:t>
            </a:r>
            <a:r>
              <a:rPr lang="en-US" altLang="ja-JP" dirty="0">
                <a:solidFill>
                  <a:srgbClr val="FF0000"/>
                </a:solidFill>
                <a:latin typeface="Arial" panose="020B0604020202020204" pitchFamily="34" charset="0"/>
                <a:cs typeface="Arial" panose="020B0604020202020204" pitchFamily="34" charset="0"/>
              </a:rPr>
              <a:t>M</a:t>
            </a:r>
            <a:r>
              <a:rPr lang="en-US" altLang="ja-JP" dirty="0" smtClean="0">
                <a:solidFill>
                  <a:srgbClr val="FF0000"/>
                </a:solidFill>
                <a:latin typeface="Arial" panose="020B0604020202020204" pitchFamily="34" charset="0"/>
                <a:cs typeface="Arial" panose="020B0604020202020204" pitchFamily="34" charset="0"/>
              </a:rPr>
              <a:t>etadata </a:t>
            </a:r>
            <a:r>
              <a:rPr lang="en-US" altLang="ja-JP" dirty="0">
                <a:solidFill>
                  <a:srgbClr val="FF0000"/>
                </a:solidFill>
                <a:latin typeface="Arial" panose="020B0604020202020204" pitchFamily="34" charset="0"/>
                <a:cs typeface="Arial" panose="020B0604020202020204" pitchFamily="34" charset="0"/>
              </a:rPr>
              <a:t>D</a:t>
            </a:r>
            <a:r>
              <a:rPr lang="en-US" altLang="ja-JP" dirty="0" smtClean="0">
                <a:solidFill>
                  <a:srgbClr val="FF0000"/>
                </a:solidFill>
                <a:latin typeface="Arial" panose="020B0604020202020204" pitchFamily="34" charset="0"/>
                <a:cs typeface="Arial" panose="020B0604020202020204" pitchFamily="34" charset="0"/>
              </a:rPr>
              <a:t>atabase </a:t>
            </a:r>
            <a:r>
              <a:rPr lang="en-US" altLang="ja-JP" dirty="0" smtClean="0">
                <a:latin typeface="Arial" panose="020B0604020202020204" pitchFamily="34" charset="0"/>
                <a:cs typeface="Arial" panose="020B0604020202020204" pitchFamily="34" charset="0"/>
              </a:rPr>
              <a:t>to cross-search data distributed across many universities and institutes.</a:t>
            </a:r>
          </a:p>
          <a:p>
            <a:r>
              <a:rPr lang="en-US" altLang="ja-JP" dirty="0" smtClean="0">
                <a:latin typeface="Arial" panose="020B0604020202020204" pitchFamily="34" charset="0"/>
                <a:cs typeface="Arial" panose="020B0604020202020204" pitchFamily="34" charset="0"/>
              </a:rPr>
              <a:t>Development of </a:t>
            </a:r>
            <a:r>
              <a:rPr lang="en-US" altLang="ja-JP" dirty="0">
                <a:solidFill>
                  <a:srgbClr val="FF0000"/>
                </a:solidFill>
                <a:latin typeface="Arial" panose="020B0604020202020204" pitchFamily="34" charset="0"/>
                <a:cs typeface="Arial" panose="020B0604020202020204" pitchFamily="34" charset="0"/>
              </a:rPr>
              <a:t>A</a:t>
            </a:r>
            <a:r>
              <a:rPr lang="en-US" altLang="ja-JP" dirty="0" smtClean="0">
                <a:solidFill>
                  <a:srgbClr val="FF0000"/>
                </a:solidFill>
                <a:latin typeface="Arial" panose="020B0604020202020204" pitchFamily="34" charset="0"/>
                <a:cs typeface="Arial" panose="020B0604020202020204" pitchFamily="34" charset="0"/>
              </a:rPr>
              <a:t>nalysis </a:t>
            </a:r>
            <a:r>
              <a:rPr lang="en-US" altLang="ja-JP" dirty="0">
                <a:solidFill>
                  <a:srgbClr val="FF0000"/>
                </a:solidFill>
                <a:latin typeface="Arial" panose="020B0604020202020204" pitchFamily="34" charset="0"/>
                <a:cs typeface="Arial" panose="020B0604020202020204" pitchFamily="34" charset="0"/>
              </a:rPr>
              <a:t>s</a:t>
            </a:r>
            <a:r>
              <a:rPr lang="en-US" altLang="ja-JP" dirty="0" smtClean="0">
                <a:solidFill>
                  <a:srgbClr val="FF0000"/>
                </a:solidFill>
                <a:latin typeface="Arial" panose="020B0604020202020204" pitchFamily="34" charset="0"/>
                <a:cs typeface="Arial" panose="020B0604020202020204" pitchFamily="34" charset="0"/>
              </a:rPr>
              <a:t>oftware </a:t>
            </a:r>
            <a:r>
              <a:rPr lang="en-US" altLang="ja-JP" dirty="0" smtClean="0">
                <a:latin typeface="Arial" panose="020B0604020202020204" pitchFamily="34" charset="0"/>
                <a:cs typeface="Arial" panose="020B0604020202020204" pitchFamily="34" charset="0"/>
              </a:rPr>
              <a:t>that can handle various types of data in an integrated fashion.</a:t>
            </a:r>
            <a:endParaRPr lang="en-US" altLang="ja-JP" dirty="0">
              <a:latin typeface="Arial" panose="020B0604020202020204" pitchFamily="34" charset="0"/>
              <a:cs typeface="Arial" panose="020B0604020202020204" pitchFamily="34" charset="0"/>
            </a:endParaRPr>
          </a:p>
        </p:txBody>
      </p:sp>
      <p:sp>
        <p:nvSpPr>
          <p:cNvPr id="8" name="下矢印 7"/>
          <p:cNvSpPr/>
          <p:nvPr/>
        </p:nvSpPr>
        <p:spPr bwMode="auto">
          <a:xfrm>
            <a:off x="4211960" y="3356992"/>
            <a:ext cx="360040" cy="432048"/>
          </a:xfrm>
          <a:prstGeom prst="down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Tree>
    <p:extLst>
      <p:ext uri="{BB962C8B-B14F-4D97-AF65-F5344CB8AC3E}">
        <p14:creationId xmlns:p14="http://schemas.microsoft.com/office/powerpoint/2010/main" val="8088891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latin typeface="+mn-lt"/>
              </a:rPr>
              <a:t>Data Analysis </a:t>
            </a:r>
            <a:r>
              <a:rPr kumimoji="1" lang="en-US" altLang="ja-JP" dirty="0" smtClean="0">
                <a:latin typeface="+mn-lt"/>
              </a:rPr>
              <a:t>Software</a:t>
            </a:r>
            <a:endParaRPr kumimoji="1" lang="ja-JP" altLang="en-US" dirty="0">
              <a:latin typeface="+mn-lt"/>
            </a:endParaRPr>
          </a:p>
        </p:txBody>
      </p:sp>
      <p:grpSp>
        <p:nvGrpSpPr>
          <p:cNvPr id="78" name="グループ化 77"/>
          <p:cNvGrpSpPr/>
          <p:nvPr/>
        </p:nvGrpSpPr>
        <p:grpSpPr>
          <a:xfrm>
            <a:off x="6847657" y="2608547"/>
            <a:ext cx="1708399" cy="1976604"/>
            <a:chOff x="6919665" y="1312998"/>
            <a:chExt cx="1708399" cy="1976604"/>
          </a:xfrm>
        </p:grpSpPr>
        <p:pic>
          <p:nvPicPr>
            <p:cNvPr id="112" name="図 111"/>
            <p:cNvPicPr>
              <a:picLocks noChangeAspect="1"/>
            </p:cNvPicPr>
            <p:nvPr/>
          </p:nvPicPr>
          <p:blipFill>
            <a:blip r:embed="rId2"/>
            <a:stretch>
              <a:fillRect/>
            </a:stretch>
          </p:blipFill>
          <p:spPr>
            <a:xfrm>
              <a:off x="7097575" y="1354777"/>
              <a:ext cx="1530489" cy="1934825"/>
            </a:xfrm>
            <a:prstGeom prst="rect">
              <a:avLst/>
            </a:prstGeom>
          </p:spPr>
        </p:pic>
        <p:sp>
          <p:nvSpPr>
            <p:cNvPr id="113" name="正方形/長方形 112"/>
            <p:cNvSpPr/>
            <p:nvPr/>
          </p:nvSpPr>
          <p:spPr>
            <a:xfrm>
              <a:off x="6919665" y="1312998"/>
              <a:ext cx="1628421" cy="752468"/>
            </a:xfrm>
            <a:prstGeom prst="rect">
              <a:avLst/>
            </a:prstGeom>
            <a:solidFill>
              <a:sysClr val="window" lastClr="FFFFFF"/>
            </a:solidFill>
            <a:ln w="25400" cap="flat" cmpd="sng" algn="ctr">
              <a:solidFill>
                <a:sysClr val="window" lastClr="FFFFFF"/>
              </a:solidFill>
              <a:prstDash val="solid"/>
            </a:ln>
            <a:effectLst/>
          </p:spPr>
          <p:txBody>
            <a:bodyPr rtlCol="0" anchor="ctr"/>
            <a:lstStyle/>
            <a:p>
              <a:pPr algn="ctr" defTabSz="914400" fontAlgn="auto">
                <a:spcBef>
                  <a:spcPts val="0"/>
                </a:spcBef>
                <a:spcAft>
                  <a:spcPts val="0"/>
                </a:spcAft>
                <a:defRPr/>
              </a:pPr>
              <a:endParaRPr kumimoji="0" lang="ja-JP" altLang="en-US" kern="0" smtClean="0">
                <a:solidFill>
                  <a:prstClr val="white"/>
                </a:solidFill>
                <a:latin typeface="Calibri"/>
                <a:ea typeface="ＭＳ Ｐゴシック" panose="020B0600070205080204" pitchFamily="50" charset="-128"/>
              </a:endParaRPr>
            </a:p>
          </p:txBody>
        </p:sp>
      </p:grpSp>
      <p:sp>
        <p:nvSpPr>
          <p:cNvPr id="79" name="正方形/長方形 78"/>
          <p:cNvSpPr/>
          <p:nvPr/>
        </p:nvSpPr>
        <p:spPr>
          <a:xfrm>
            <a:off x="1043608" y="5620533"/>
            <a:ext cx="6552728" cy="1048827"/>
          </a:xfrm>
          <a:prstGeom prst="rect">
            <a:avLst/>
          </a:prstGeom>
          <a:solidFill>
            <a:sysClr val="window" lastClr="FFFFFF"/>
          </a:solidFill>
          <a:ln w="25400" cap="flat" cmpd="sng" algn="ctr">
            <a:solidFill>
              <a:srgbClr val="C0504D"/>
            </a:solidFill>
            <a:prstDash val="solid"/>
          </a:ln>
          <a:effectLst/>
        </p:spPr>
        <p:txBody>
          <a:bodyPr rtlCol="0" anchor="ctr"/>
          <a:lstStyle/>
          <a:p>
            <a:pPr algn="ctr" defTabSz="914400" fontAlgn="auto">
              <a:spcBef>
                <a:spcPts val="0"/>
              </a:spcBef>
              <a:spcAft>
                <a:spcPts val="0"/>
              </a:spcAft>
              <a:defRPr/>
            </a:pPr>
            <a:endParaRPr kumimoji="0" lang="ja-JP" altLang="en-US" kern="0" smtClean="0">
              <a:solidFill>
                <a:prstClr val="black"/>
              </a:solidFill>
              <a:latin typeface="Calibri"/>
              <a:ea typeface="ＭＳ Ｐゴシック" panose="020B0600070205080204" pitchFamily="50" charset="-128"/>
            </a:endParaRPr>
          </a:p>
        </p:txBody>
      </p:sp>
      <p:sp>
        <p:nvSpPr>
          <p:cNvPr id="80" name="テキスト ボックス 79"/>
          <p:cNvSpPr txBox="1"/>
          <p:nvPr/>
        </p:nvSpPr>
        <p:spPr>
          <a:xfrm>
            <a:off x="251520" y="5189130"/>
            <a:ext cx="8496944" cy="400110"/>
          </a:xfrm>
          <a:prstGeom prst="rect">
            <a:avLst/>
          </a:prstGeom>
          <a:noFill/>
        </p:spPr>
        <p:txBody>
          <a:bodyPr wrap="square" rtlCol="0">
            <a:spAutoFit/>
          </a:bodyPr>
          <a:lstStyle/>
          <a:p>
            <a:pPr algn="ctr" defTabSz="914400" fontAlgn="auto">
              <a:spcBef>
                <a:spcPts val="0"/>
              </a:spcBef>
              <a:spcAft>
                <a:spcPts val="0"/>
              </a:spcAft>
              <a:defRPr/>
            </a:pPr>
            <a:r>
              <a:rPr kumimoji="0" lang="en-US" altLang="ja-JP" sz="2000" kern="0" dirty="0" smtClean="0">
                <a:solidFill>
                  <a:prstClr val="black"/>
                </a:solidFill>
                <a:latin typeface="Calibri"/>
                <a:ea typeface="ＭＳ Ｐゴシック" panose="020B0600070205080204" pitchFamily="50" charset="-128"/>
              </a:rPr>
              <a:t>Data can be easily plotted, for example, by only three basic commands.</a:t>
            </a:r>
            <a:endParaRPr kumimoji="0" lang="ja-JP" altLang="en-US" sz="2000" kern="0" dirty="0" smtClean="0">
              <a:solidFill>
                <a:prstClr val="black"/>
              </a:solidFill>
              <a:latin typeface="Calibri"/>
              <a:ea typeface="ＭＳ Ｐゴシック" panose="020B0600070205080204" pitchFamily="50" charset="-128"/>
            </a:endParaRPr>
          </a:p>
        </p:txBody>
      </p:sp>
      <p:grpSp>
        <p:nvGrpSpPr>
          <p:cNvPr id="81" name="グループ化 80"/>
          <p:cNvGrpSpPr/>
          <p:nvPr/>
        </p:nvGrpSpPr>
        <p:grpSpPr>
          <a:xfrm>
            <a:off x="1288351" y="5706901"/>
            <a:ext cx="6091961" cy="849736"/>
            <a:chOff x="1360359" y="4595488"/>
            <a:chExt cx="6091961" cy="849736"/>
          </a:xfrm>
        </p:grpSpPr>
        <p:sp>
          <p:nvSpPr>
            <p:cNvPr id="106" name="テキスト ボックス 105"/>
            <p:cNvSpPr txBox="1"/>
            <p:nvPr/>
          </p:nvSpPr>
          <p:spPr>
            <a:xfrm>
              <a:off x="1377139" y="4595488"/>
              <a:ext cx="2022092" cy="369332"/>
            </a:xfrm>
            <a:prstGeom prst="rect">
              <a:avLst/>
            </a:prstGeom>
            <a:noFill/>
          </p:spPr>
          <p:txBody>
            <a:bodyPr wrap="none" rtlCol="0">
              <a:spAutoFit/>
            </a:bodyPr>
            <a:lstStyle/>
            <a:p>
              <a:pPr defTabSz="914400" fontAlgn="auto">
                <a:spcBef>
                  <a:spcPts val="0"/>
                </a:spcBef>
                <a:spcAft>
                  <a:spcPts val="0"/>
                </a:spcAft>
                <a:defRPr/>
              </a:pPr>
              <a:r>
                <a:rPr kumimoji="0" lang="en-US" altLang="ja-JP" kern="0" dirty="0" smtClean="0">
                  <a:solidFill>
                    <a:prstClr val="black"/>
                  </a:solidFill>
                  <a:latin typeface="Calibri"/>
                  <a:ea typeface="ＭＳ Ｐゴシック" panose="020B0600070205080204" pitchFamily="50" charset="-128"/>
                </a:rPr>
                <a:t>1. Set a time period</a:t>
              </a:r>
              <a:endParaRPr kumimoji="0" lang="ja-JP" altLang="en-US" kern="0" dirty="0" smtClean="0">
                <a:solidFill>
                  <a:prstClr val="black"/>
                </a:solidFill>
                <a:latin typeface="Calibri"/>
                <a:ea typeface="ＭＳ Ｐゴシック" panose="020B0600070205080204" pitchFamily="50" charset="-128"/>
              </a:endParaRPr>
            </a:p>
          </p:txBody>
        </p:sp>
        <p:sp>
          <p:nvSpPr>
            <p:cNvPr id="107" name="テキスト ボックス 106"/>
            <p:cNvSpPr txBox="1"/>
            <p:nvPr/>
          </p:nvSpPr>
          <p:spPr>
            <a:xfrm>
              <a:off x="1360359" y="4831513"/>
              <a:ext cx="1731436" cy="369332"/>
            </a:xfrm>
            <a:prstGeom prst="rect">
              <a:avLst/>
            </a:prstGeom>
            <a:noFill/>
          </p:spPr>
          <p:txBody>
            <a:bodyPr wrap="none" rtlCol="0">
              <a:spAutoFit/>
            </a:bodyPr>
            <a:lstStyle/>
            <a:p>
              <a:pPr defTabSz="914400" fontAlgn="auto">
                <a:spcBef>
                  <a:spcPts val="0"/>
                </a:spcBef>
                <a:spcAft>
                  <a:spcPts val="0"/>
                </a:spcAft>
                <a:defRPr/>
              </a:pPr>
              <a:r>
                <a:rPr kumimoji="0" lang="en-US" altLang="ja-JP" kern="0" dirty="0" smtClean="0">
                  <a:solidFill>
                    <a:prstClr val="black"/>
                  </a:solidFill>
                  <a:latin typeface="Calibri"/>
                  <a:ea typeface="ＭＳ Ｐゴシック" panose="020B0600070205080204" pitchFamily="50" charset="-128"/>
                </a:rPr>
                <a:t>2. Load *** data</a:t>
              </a:r>
              <a:endParaRPr kumimoji="0" lang="ja-JP" altLang="en-US" kern="0" dirty="0" smtClean="0">
                <a:solidFill>
                  <a:prstClr val="black"/>
                </a:solidFill>
                <a:latin typeface="Calibri"/>
                <a:ea typeface="ＭＳ Ｐゴシック" panose="020B0600070205080204" pitchFamily="50" charset="-128"/>
              </a:endParaRPr>
            </a:p>
          </p:txBody>
        </p:sp>
        <p:sp>
          <p:nvSpPr>
            <p:cNvPr id="108" name="テキスト ボックス 107"/>
            <p:cNvSpPr txBox="1"/>
            <p:nvPr/>
          </p:nvSpPr>
          <p:spPr>
            <a:xfrm>
              <a:off x="1360359" y="5075504"/>
              <a:ext cx="2314929" cy="369332"/>
            </a:xfrm>
            <a:prstGeom prst="rect">
              <a:avLst/>
            </a:prstGeom>
            <a:noFill/>
          </p:spPr>
          <p:txBody>
            <a:bodyPr wrap="none" rtlCol="0">
              <a:spAutoFit/>
            </a:bodyPr>
            <a:lstStyle/>
            <a:p>
              <a:pPr defTabSz="914400" fontAlgn="auto">
                <a:spcBef>
                  <a:spcPts val="0"/>
                </a:spcBef>
                <a:spcAft>
                  <a:spcPts val="0"/>
                </a:spcAft>
                <a:defRPr/>
              </a:pPr>
              <a:r>
                <a:rPr kumimoji="0" lang="en-US" altLang="ja-JP" kern="0" dirty="0" smtClean="0">
                  <a:solidFill>
                    <a:prstClr val="black"/>
                  </a:solidFill>
                  <a:latin typeface="Calibri"/>
                  <a:ea typeface="ＭＳ Ｐゴシック" panose="020B0600070205080204" pitchFamily="50" charset="-128"/>
                </a:rPr>
                <a:t>3. Plot the loaded data</a:t>
              </a:r>
              <a:endParaRPr kumimoji="0" lang="ja-JP" altLang="en-US" kern="0" dirty="0" smtClean="0">
                <a:solidFill>
                  <a:prstClr val="black"/>
                </a:solidFill>
                <a:latin typeface="Calibri"/>
                <a:ea typeface="ＭＳ Ｐゴシック" panose="020B0600070205080204" pitchFamily="50" charset="-128"/>
              </a:endParaRPr>
            </a:p>
          </p:txBody>
        </p:sp>
        <p:sp>
          <p:nvSpPr>
            <p:cNvPr id="109" name="テキスト ボックス 108"/>
            <p:cNvSpPr txBox="1"/>
            <p:nvPr/>
          </p:nvSpPr>
          <p:spPr>
            <a:xfrm>
              <a:off x="4994339" y="4595876"/>
              <a:ext cx="2457981" cy="369332"/>
            </a:xfrm>
            <a:prstGeom prst="rect">
              <a:avLst/>
            </a:prstGeom>
            <a:noFill/>
          </p:spPr>
          <p:txBody>
            <a:bodyPr wrap="none" rtlCol="0">
              <a:spAutoFit/>
            </a:bodyPr>
            <a:lstStyle/>
            <a:p>
              <a:pPr defTabSz="914400" fontAlgn="auto">
                <a:spcBef>
                  <a:spcPts val="0"/>
                </a:spcBef>
                <a:spcAft>
                  <a:spcPts val="0"/>
                </a:spcAft>
                <a:defRPr/>
              </a:pPr>
              <a:r>
                <a:rPr kumimoji="0" lang="en-US" altLang="ja-JP" kern="0" dirty="0" smtClean="0">
                  <a:solidFill>
                    <a:prstClr val="black"/>
                  </a:solidFill>
                  <a:latin typeface="Calibri"/>
                  <a:ea typeface="ＭＳ Ｐゴシック" panose="020B0600070205080204" pitchFamily="50" charset="-128"/>
                </a:rPr>
                <a:t>timespan, ‘</a:t>
              </a:r>
              <a:r>
                <a:rPr kumimoji="0" lang="en-US" altLang="ja-JP" kern="0" dirty="0" err="1" smtClean="0">
                  <a:solidFill>
                    <a:prstClr val="black"/>
                  </a:solidFill>
                  <a:latin typeface="Calibri"/>
                  <a:ea typeface="ＭＳ Ｐゴシック" panose="020B0600070205080204" pitchFamily="50" charset="-128"/>
                </a:rPr>
                <a:t>yyyy</a:t>
              </a:r>
              <a:r>
                <a:rPr kumimoji="0" lang="en-US" altLang="ja-JP" kern="0" dirty="0" smtClean="0">
                  <a:solidFill>
                    <a:prstClr val="black"/>
                  </a:solidFill>
                  <a:latin typeface="Calibri"/>
                  <a:ea typeface="ＭＳ Ｐゴシック" panose="020B0600070205080204" pitchFamily="50" charset="-128"/>
                </a:rPr>
                <a:t>-mm-</a:t>
              </a:r>
              <a:r>
                <a:rPr kumimoji="0" lang="en-US" altLang="ja-JP" kern="0" dirty="0" err="1" smtClean="0">
                  <a:solidFill>
                    <a:prstClr val="black"/>
                  </a:solidFill>
                  <a:latin typeface="Calibri"/>
                  <a:ea typeface="ＭＳ Ｐゴシック" panose="020B0600070205080204" pitchFamily="50" charset="-128"/>
                </a:rPr>
                <a:t>dd</a:t>
              </a:r>
              <a:r>
                <a:rPr kumimoji="0" lang="en-US" altLang="ja-JP" kern="0" dirty="0" smtClean="0">
                  <a:solidFill>
                    <a:prstClr val="black"/>
                  </a:solidFill>
                  <a:latin typeface="Calibri"/>
                  <a:ea typeface="ＭＳ Ｐゴシック" panose="020B0600070205080204" pitchFamily="50" charset="-128"/>
                </a:rPr>
                <a:t>’</a:t>
              </a:r>
              <a:endParaRPr kumimoji="0" lang="ja-JP" altLang="en-US" kern="0" dirty="0" smtClean="0">
                <a:solidFill>
                  <a:prstClr val="black"/>
                </a:solidFill>
                <a:latin typeface="Calibri"/>
                <a:ea typeface="ＭＳ Ｐゴシック" panose="020B0600070205080204" pitchFamily="50" charset="-128"/>
              </a:endParaRPr>
            </a:p>
          </p:txBody>
        </p:sp>
        <p:sp>
          <p:nvSpPr>
            <p:cNvPr id="110" name="テキスト ボックス 109"/>
            <p:cNvSpPr txBox="1"/>
            <p:nvPr/>
          </p:nvSpPr>
          <p:spPr>
            <a:xfrm>
              <a:off x="4977559" y="4831901"/>
              <a:ext cx="1452642" cy="369332"/>
            </a:xfrm>
            <a:prstGeom prst="rect">
              <a:avLst/>
            </a:prstGeom>
            <a:noFill/>
          </p:spPr>
          <p:txBody>
            <a:bodyPr wrap="none" rtlCol="0">
              <a:spAutoFit/>
            </a:bodyPr>
            <a:lstStyle/>
            <a:p>
              <a:pPr defTabSz="914400" fontAlgn="auto">
                <a:spcBef>
                  <a:spcPts val="0"/>
                </a:spcBef>
                <a:spcAft>
                  <a:spcPts val="0"/>
                </a:spcAft>
                <a:defRPr/>
              </a:pPr>
              <a:r>
                <a:rPr kumimoji="0" lang="en-US" altLang="ja-JP" kern="0" dirty="0" err="1" smtClean="0">
                  <a:solidFill>
                    <a:prstClr val="black"/>
                  </a:solidFill>
                  <a:latin typeface="Calibri"/>
                  <a:ea typeface="ＭＳ Ｐゴシック" panose="020B0600070205080204" pitchFamily="50" charset="-128"/>
                </a:rPr>
                <a:t>iug_load</a:t>
              </a:r>
              <a:r>
                <a:rPr kumimoji="0" lang="en-US" altLang="ja-JP" kern="0" dirty="0" smtClean="0">
                  <a:solidFill>
                    <a:prstClr val="black"/>
                  </a:solidFill>
                  <a:latin typeface="Calibri"/>
                  <a:ea typeface="ＭＳ Ｐゴシック" panose="020B0600070205080204" pitchFamily="50" charset="-128"/>
                </a:rPr>
                <a:t>_***</a:t>
              </a:r>
              <a:endParaRPr kumimoji="0" lang="ja-JP" altLang="en-US" kern="0" dirty="0" smtClean="0">
                <a:solidFill>
                  <a:prstClr val="black"/>
                </a:solidFill>
                <a:latin typeface="Calibri"/>
                <a:ea typeface="ＭＳ Ｐゴシック" panose="020B0600070205080204" pitchFamily="50" charset="-128"/>
              </a:endParaRPr>
            </a:p>
          </p:txBody>
        </p:sp>
        <p:sp>
          <p:nvSpPr>
            <p:cNvPr id="111" name="テキスト ボックス 110"/>
            <p:cNvSpPr txBox="1"/>
            <p:nvPr/>
          </p:nvSpPr>
          <p:spPr>
            <a:xfrm>
              <a:off x="4977559" y="5075892"/>
              <a:ext cx="1095300" cy="369332"/>
            </a:xfrm>
            <a:prstGeom prst="rect">
              <a:avLst/>
            </a:prstGeom>
            <a:noFill/>
          </p:spPr>
          <p:txBody>
            <a:bodyPr wrap="none" rtlCol="0">
              <a:spAutoFit/>
            </a:bodyPr>
            <a:lstStyle/>
            <a:p>
              <a:pPr defTabSz="914400" fontAlgn="auto">
                <a:spcBef>
                  <a:spcPts val="0"/>
                </a:spcBef>
                <a:spcAft>
                  <a:spcPts val="0"/>
                </a:spcAft>
                <a:defRPr/>
              </a:pPr>
              <a:r>
                <a:rPr kumimoji="0" lang="en-US" altLang="ja-JP" kern="0" dirty="0" err="1" smtClean="0">
                  <a:solidFill>
                    <a:prstClr val="black"/>
                  </a:solidFill>
                  <a:latin typeface="Calibri"/>
                  <a:ea typeface="ＭＳ Ｐゴシック" panose="020B0600070205080204" pitchFamily="50" charset="-128"/>
                </a:rPr>
                <a:t>tplot</a:t>
              </a:r>
              <a:r>
                <a:rPr kumimoji="0" lang="en-US" altLang="ja-JP" kern="0" dirty="0" smtClean="0">
                  <a:solidFill>
                    <a:prstClr val="black"/>
                  </a:solidFill>
                  <a:latin typeface="Calibri"/>
                  <a:ea typeface="ＭＳ Ｐゴシック" panose="020B0600070205080204" pitchFamily="50" charset="-128"/>
                </a:rPr>
                <a:t>, +++</a:t>
              </a:r>
              <a:endParaRPr kumimoji="0" lang="ja-JP" altLang="en-US" kern="0" dirty="0" smtClean="0">
                <a:solidFill>
                  <a:prstClr val="black"/>
                </a:solidFill>
                <a:latin typeface="Calibri"/>
                <a:ea typeface="ＭＳ Ｐゴシック" panose="020B0600070205080204" pitchFamily="50" charset="-128"/>
              </a:endParaRPr>
            </a:p>
          </p:txBody>
        </p:sp>
      </p:grpSp>
      <p:sp>
        <p:nvSpPr>
          <p:cNvPr id="83" name="テキスト ボックス 82"/>
          <p:cNvSpPr txBox="1"/>
          <p:nvPr/>
        </p:nvSpPr>
        <p:spPr>
          <a:xfrm>
            <a:off x="2221462" y="2755375"/>
            <a:ext cx="1743877" cy="523220"/>
          </a:xfrm>
          <a:prstGeom prst="rect">
            <a:avLst/>
          </a:prstGeom>
          <a:noFill/>
        </p:spPr>
        <p:txBody>
          <a:bodyPr wrap="square" rtlCol="0">
            <a:spAutoFit/>
          </a:bodyPr>
          <a:lstStyle/>
          <a:p>
            <a:pPr defTabSz="914400" fontAlgn="auto">
              <a:spcBef>
                <a:spcPts val="0"/>
              </a:spcBef>
              <a:spcAft>
                <a:spcPts val="0"/>
              </a:spcAft>
              <a:defRPr/>
            </a:pPr>
            <a:r>
              <a:rPr kumimoji="0" lang="en-US" altLang="ja-JP" sz="1400" kern="0" dirty="0" smtClean="0">
                <a:solidFill>
                  <a:prstClr val="black"/>
                </a:solidFill>
                <a:latin typeface="Calibri"/>
                <a:ea typeface="ＭＳ Ｐゴシック" panose="020B0600070205080204" pitchFamily="50" charset="-128"/>
              </a:rPr>
              <a:t>Automatic download via the internet</a:t>
            </a:r>
            <a:endParaRPr kumimoji="0" lang="ja-JP" altLang="en-US" sz="1400" kern="0" dirty="0" smtClean="0">
              <a:solidFill>
                <a:prstClr val="black"/>
              </a:solidFill>
              <a:latin typeface="Calibri"/>
              <a:ea typeface="ＭＳ Ｐゴシック" panose="020B0600070205080204" pitchFamily="50" charset="-128"/>
            </a:endParaRPr>
          </a:p>
        </p:txBody>
      </p:sp>
      <p:sp>
        <p:nvSpPr>
          <p:cNvPr id="84" name="テキスト ボックス 83"/>
          <p:cNvSpPr txBox="1"/>
          <p:nvPr/>
        </p:nvSpPr>
        <p:spPr>
          <a:xfrm>
            <a:off x="2653582" y="4244286"/>
            <a:ext cx="1846410" cy="738664"/>
          </a:xfrm>
          <a:prstGeom prst="rect">
            <a:avLst/>
          </a:prstGeom>
          <a:noFill/>
        </p:spPr>
        <p:txBody>
          <a:bodyPr wrap="square" rtlCol="0">
            <a:spAutoFit/>
          </a:bodyPr>
          <a:lstStyle/>
          <a:p>
            <a:pPr defTabSz="914400" fontAlgn="auto">
              <a:spcBef>
                <a:spcPts val="0"/>
              </a:spcBef>
              <a:spcAft>
                <a:spcPts val="0"/>
              </a:spcAft>
              <a:defRPr/>
            </a:pPr>
            <a:r>
              <a:rPr kumimoji="0" lang="en-US" altLang="ja-JP" sz="1400" kern="0" dirty="0" smtClean="0">
                <a:solidFill>
                  <a:prstClr val="black"/>
                </a:solidFill>
                <a:latin typeface="Calibri"/>
                <a:ea typeface="ＭＳ Ｐゴシック" panose="020B0600070205080204" pitchFamily="50" charset="-128"/>
              </a:rPr>
              <a:t>Directories for the downloaded data are created automatically.</a:t>
            </a:r>
            <a:endParaRPr kumimoji="0" lang="ja-JP" altLang="en-US" sz="1400" kern="0" dirty="0" smtClean="0">
              <a:solidFill>
                <a:prstClr val="black"/>
              </a:solidFill>
              <a:latin typeface="Calibri"/>
              <a:ea typeface="ＭＳ Ｐゴシック" panose="020B0600070205080204" pitchFamily="50" charset="-128"/>
            </a:endParaRPr>
          </a:p>
        </p:txBody>
      </p:sp>
      <p:sp>
        <p:nvSpPr>
          <p:cNvPr id="85" name="テキスト ボックス 84"/>
          <p:cNvSpPr txBox="1"/>
          <p:nvPr/>
        </p:nvSpPr>
        <p:spPr>
          <a:xfrm>
            <a:off x="5727122" y="3344057"/>
            <a:ext cx="1224135" cy="738664"/>
          </a:xfrm>
          <a:prstGeom prst="rect">
            <a:avLst/>
          </a:prstGeom>
          <a:noFill/>
        </p:spPr>
        <p:txBody>
          <a:bodyPr wrap="square" rtlCol="0">
            <a:spAutoFit/>
          </a:bodyPr>
          <a:lstStyle/>
          <a:p>
            <a:pPr defTabSz="914400" fontAlgn="auto">
              <a:spcBef>
                <a:spcPts val="0"/>
              </a:spcBef>
              <a:spcAft>
                <a:spcPts val="0"/>
              </a:spcAft>
              <a:defRPr/>
            </a:pPr>
            <a:r>
              <a:rPr kumimoji="0" lang="en-US" altLang="ja-JP" sz="1400" kern="0" dirty="0" smtClean="0">
                <a:solidFill>
                  <a:prstClr val="black"/>
                </a:solidFill>
                <a:latin typeface="Calibri"/>
                <a:ea typeface="ＭＳ Ｐゴシック" panose="020B0600070205080204" pitchFamily="50" charset="-128"/>
              </a:rPr>
              <a:t>Data are loaded as </a:t>
            </a:r>
            <a:r>
              <a:rPr kumimoji="0" lang="en-US" altLang="ja-JP" sz="1400" kern="0" dirty="0" err="1" smtClean="0">
                <a:solidFill>
                  <a:prstClr val="black"/>
                </a:solidFill>
                <a:latin typeface="Calibri"/>
                <a:ea typeface="ＭＳ Ｐゴシック" panose="020B0600070205080204" pitchFamily="50" charset="-128"/>
              </a:rPr>
              <a:t>tplot</a:t>
            </a:r>
            <a:r>
              <a:rPr kumimoji="0" lang="en-US" altLang="ja-JP" sz="1400" kern="0" dirty="0" smtClean="0">
                <a:solidFill>
                  <a:prstClr val="black"/>
                </a:solidFill>
                <a:latin typeface="Calibri"/>
                <a:ea typeface="ＭＳ Ｐゴシック" panose="020B0600070205080204" pitchFamily="50" charset="-128"/>
              </a:rPr>
              <a:t> variables</a:t>
            </a:r>
            <a:endParaRPr kumimoji="0" lang="ja-JP" altLang="en-US" sz="1400" kern="0" dirty="0" smtClean="0">
              <a:solidFill>
                <a:prstClr val="black"/>
              </a:solidFill>
              <a:latin typeface="Calibri"/>
              <a:ea typeface="ＭＳ Ｐゴシック" panose="020B0600070205080204" pitchFamily="50" charset="-128"/>
            </a:endParaRPr>
          </a:p>
        </p:txBody>
      </p:sp>
      <p:grpSp>
        <p:nvGrpSpPr>
          <p:cNvPr id="86" name="グループ化 85"/>
          <p:cNvGrpSpPr/>
          <p:nvPr/>
        </p:nvGrpSpPr>
        <p:grpSpPr>
          <a:xfrm>
            <a:off x="323528" y="2424911"/>
            <a:ext cx="1872208" cy="2732281"/>
            <a:chOff x="-2076499" y="175664"/>
            <a:chExt cx="1872208" cy="2732281"/>
          </a:xfrm>
        </p:grpSpPr>
        <p:sp>
          <p:nvSpPr>
            <p:cNvPr id="103" name="正方形/長方形 102"/>
            <p:cNvSpPr/>
            <p:nvPr/>
          </p:nvSpPr>
          <p:spPr>
            <a:xfrm>
              <a:off x="-2076499" y="175664"/>
              <a:ext cx="1872208" cy="2732281"/>
            </a:xfrm>
            <a:prstGeom prst="rect">
              <a:avLst/>
            </a:prstGeom>
            <a:solidFill>
              <a:sysClr val="window" lastClr="FFFFFF">
                <a:lumMod val="85000"/>
              </a:sysClr>
            </a:solidFill>
            <a:ln w="25400" cap="flat" cmpd="sng" algn="ctr">
              <a:solidFill>
                <a:srgbClr val="4F81BD">
                  <a:shade val="50000"/>
                </a:srgbClr>
              </a:solidFill>
              <a:prstDash val="solid"/>
            </a:ln>
            <a:effectLst/>
          </p:spPr>
          <p:txBody>
            <a:bodyPr rtlCol="0" anchor="ctr"/>
            <a:lstStyle/>
            <a:p>
              <a:pPr algn="ctr" defTabSz="914400" fontAlgn="auto">
                <a:spcBef>
                  <a:spcPts val="0"/>
                </a:spcBef>
                <a:spcAft>
                  <a:spcPts val="0"/>
                </a:spcAft>
                <a:defRPr/>
              </a:pPr>
              <a:endParaRPr kumimoji="0" lang="ja-JP" altLang="en-US" kern="0" smtClean="0">
                <a:solidFill>
                  <a:prstClr val="white"/>
                </a:solidFill>
                <a:latin typeface="Calibri"/>
                <a:ea typeface="ＭＳ Ｐゴシック" panose="020B0600070205080204" pitchFamily="50" charset="-128"/>
              </a:endParaRPr>
            </a:p>
          </p:txBody>
        </p:sp>
        <p:sp>
          <p:nvSpPr>
            <p:cNvPr id="104" name="テキスト ボックス 103"/>
            <p:cNvSpPr txBox="1"/>
            <p:nvPr/>
          </p:nvSpPr>
          <p:spPr>
            <a:xfrm>
              <a:off x="-2016358" y="175664"/>
              <a:ext cx="1734326" cy="646331"/>
            </a:xfrm>
            <a:prstGeom prst="rect">
              <a:avLst/>
            </a:prstGeom>
            <a:noFill/>
          </p:spPr>
          <p:txBody>
            <a:bodyPr wrap="square" rtlCol="0">
              <a:spAutoFit/>
            </a:bodyPr>
            <a:lstStyle/>
            <a:p>
              <a:pPr defTabSz="914400" fontAlgn="auto">
                <a:spcBef>
                  <a:spcPts val="0"/>
                </a:spcBef>
                <a:spcAft>
                  <a:spcPts val="0"/>
                </a:spcAft>
                <a:defRPr/>
              </a:pPr>
              <a:r>
                <a:rPr kumimoji="0" lang="en-US" altLang="ja-JP" kern="0" dirty="0" smtClean="0">
                  <a:solidFill>
                    <a:srgbClr val="0070C0"/>
                  </a:solidFill>
                  <a:latin typeface="Calibri"/>
                  <a:ea typeface="ＭＳ Ｐゴシック" panose="020B0600070205080204" pitchFamily="50" charset="-128"/>
                </a:rPr>
                <a:t>Data Servers on the Internet</a:t>
              </a:r>
              <a:endParaRPr kumimoji="0" lang="ja-JP" altLang="en-US" kern="0" dirty="0" smtClean="0">
                <a:solidFill>
                  <a:srgbClr val="0070C0"/>
                </a:solidFill>
                <a:latin typeface="Calibri"/>
                <a:ea typeface="ＭＳ Ｐゴシック" panose="020B0600070205080204" pitchFamily="50" charset="-128"/>
              </a:endParaRPr>
            </a:p>
          </p:txBody>
        </p:sp>
        <p:pic>
          <p:nvPicPr>
            <p:cNvPr id="105" name="Picture 6" descr="logo"/>
            <p:cNvPicPr>
              <a:picLocks noChangeAspect="1" noChangeArrowheads="1"/>
            </p:cNvPicPr>
            <p:nvPr/>
          </p:nvPicPr>
          <p:blipFill>
            <a:blip r:embed="rId3" cstate="print"/>
            <a:srcRect/>
            <a:stretch>
              <a:fillRect/>
            </a:stretch>
          </p:blipFill>
          <p:spPr bwMode="auto">
            <a:xfrm>
              <a:off x="-1849907" y="878987"/>
              <a:ext cx="1393225" cy="501149"/>
            </a:xfrm>
            <a:prstGeom prst="rect">
              <a:avLst/>
            </a:prstGeom>
            <a:noFill/>
            <a:ln w="9525">
              <a:noFill/>
              <a:miter lim="800000"/>
              <a:headEnd/>
              <a:tailEnd/>
            </a:ln>
          </p:spPr>
        </p:pic>
      </p:grpSp>
      <p:sp>
        <p:nvSpPr>
          <p:cNvPr id="87" name="正方形/長方形 86"/>
          <p:cNvSpPr/>
          <p:nvPr/>
        </p:nvSpPr>
        <p:spPr>
          <a:xfrm>
            <a:off x="5652120" y="2854244"/>
            <a:ext cx="3096344" cy="2032957"/>
          </a:xfrm>
          <a:prstGeom prst="rect">
            <a:avLst/>
          </a:prstGeom>
          <a:noFill/>
          <a:ln w="76200" cap="flat" cmpd="sng" algn="ctr">
            <a:solidFill>
              <a:sysClr val="window" lastClr="FFFFFF">
                <a:lumMod val="65000"/>
              </a:sysClr>
            </a:solidFill>
            <a:prstDash val="solid"/>
          </a:ln>
          <a:effectLst/>
        </p:spPr>
        <p:txBody>
          <a:bodyPr rtlCol="0" anchor="ctr"/>
          <a:lstStyle/>
          <a:p>
            <a:pPr algn="ctr" defTabSz="914400" fontAlgn="auto">
              <a:spcBef>
                <a:spcPts val="0"/>
              </a:spcBef>
              <a:spcAft>
                <a:spcPts val="0"/>
              </a:spcAft>
              <a:defRPr/>
            </a:pPr>
            <a:endParaRPr kumimoji="0" lang="ja-JP" altLang="en-US" kern="0" smtClean="0">
              <a:solidFill>
                <a:prstClr val="white"/>
              </a:solidFill>
              <a:latin typeface="Calibri"/>
              <a:ea typeface="ＭＳ Ｐゴシック" panose="020B0600070205080204" pitchFamily="50" charset="-128"/>
            </a:endParaRPr>
          </a:p>
        </p:txBody>
      </p:sp>
      <p:sp>
        <p:nvSpPr>
          <p:cNvPr id="88" name="右矢印 87"/>
          <p:cNvSpPr/>
          <p:nvPr/>
        </p:nvSpPr>
        <p:spPr>
          <a:xfrm>
            <a:off x="2088499" y="3430132"/>
            <a:ext cx="1013845" cy="499420"/>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algn="ctr" defTabSz="914400" fontAlgn="auto">
              <a:spcBef>
                <a:spcPts val="0"/>
              </a:spcBef>
              <a:spcAft>
                <a:spcPts val="0"/>
              </a:spcAft>
              <a:defRPr/>
            </a:pPr>
            <a:endParaRPr kumimoji="0" lang="ja-JP" altLang="en-US" kern="0" smtClean="0">
              <a:solidFill>
                <a:prstClr val="white"/>
              </a:solidFill>
              <a:latin typeface="Calibri"/>
              <a:ea typeface="ＭＳ Ｐゴシック" panose="020B0600070205080204" pitchFamily="50" charset="-128"/>
            </a:endParaRPr>
          </a:p>
        </p:txBody>
      </p:sp>
      <p:sp>
        <p:nvSpPr>
          <p:cNvPr id="89" name="テキスト ボックス 88"/>
          <p:cNvSpPr txBox="1"/>
          <p:nvPr/>
        </p:nvSpPr>
        <p:spPr>
          <a:xfrm>
            <a:off x="4496925" y="2496919"/>
            <a:ext cx="1011179" cy="369332"/>
          </a:xfrm>
          <a:prstGeom prst="rect">
            <a:avLst/>
          </a:prstGeom>
          <a:noFill/>
        </p:spPr>
        <p:txBody>
          <a:bodyPr wrap="square" rtlCol="0">
            <a:spAutoFit/>
          </a:bodyPr>
          <a:lstStyle/>
          <a:p>
            <a:pPr defTabSz="914400" fontAlgn="auto">
              <a:spcBef>
                <a:spcPts val="0"/>
              </a:spcBef>
              <a:spcAft>
                <a:spcPts val="0"/>
              </a:spcAft>
              <a:defRPr/>
            </a:pPr>
            <a:r>
              <a:rPr kumimoji="0" lang="en-US" altLang="ja-JP" kern="0" dirty="0" smtClean="0">
                <a:solidFill>
                  <a:srgbClr val="0070C0"/>
                </a:solidFill>
                <a:latin typeface="Calibri"/>
                <a:ea typeface="ＭＳ Ｐゴシック" panose="020B0600070205080204" pitchFamily="50" charset="-128"/>
              </a:rPr>
              <a:t>User PC</a:t>
            </a:r>
            <a:endParaRPr kumimoji="0" lang="ja-JP" altLang="en-US" kern="0" dirty="0" smtClean="0">
              <a:solidFill>
                <a:srgbClr val="0070C0"/>
              </a:solidFill>
              <a:latin typeface="Calibri"/>
              <a:ea typeface="ＭＳ Ｐゴシック" panose="020B0600070205080204" pitchFamily="50" charset="-128"/>
            </a:endParaRPr>
          </a:p>
        </p:txBody>
      </p:sp>
      <p:grpSp>
        <p:nvGrpSpPr>
          <p:cNvPr id="90" name="グループ化 89"/>
          <p:cNvGrpSpPr/>
          <p:nvPr/>
        </p:nvGrpSpPr>
        <p:grpSpPr>
          <a:xfrm>
            <a:off x="4423185" y="2854244"/>
            <a:ext cx="1054534" cy="2184400"/>
            <a:chOff x="-2844824" y="1932790"/>
            <a:chExt cx="1054534" cy="2184400"/>
          </a:xfrm>
        </p:grpSpPr>
        <p:sp>
          <p:nvSpPr>
            <p:cNvPr id="100" name="正方形/長方形 99"/>
            <p:cNvSpPr/>
            <p:nvPr/>
          </p:nvSpPr>
          <p:spPr>
            <a:xfrm>
              <a:off x="-2844824" y="1932790"/>
              <a:ext cx="1054534" cy="2184400"/>
            </a:xfrm>
            <a:prstGeom prst="rect">
              <a:avLst/>
            </a:prstGeom>
            <a:solidFill>
              <a:sysClr val="window" lastClr="FFFFFF">
                <a:lumMod val="75000"/>
              </a:sysClr>
            </a:solidFill>
            <a:ln w="25400" cap="flat" cmpd="sng" algn="ctr">
              <a:solidFill>
                <a:sysClr val="window" lastClr="FFFFFF">
                  <a:lumMod val="65000"/>
                </a:sysClr>
              </a:solidFill>
              <a:prstDash val="solid"/>
            </a:ln>
            <a:effectLst/>
          </p:spPr>
          <p:txBody>
            <a:bodyPr rtlCol="0" anchor="ctr"/>
            <a:lstStyle/>
            <a:p>
              <a:pPr algn="ctr" defTabSz="914400" fontAlgn="auto">
                <a:spcBef>
                  <a:spcPts val="0"/>
                </a:spcBef>
                <a:spcAft>
                  <a:spcPts val="0"/>
                </a:spcAft>
                <a:defRPr/>
              </a:pPr>
              <a:endParaRPr kumimoji="0" lang="ja-JP" altLang="en-US" kern="0" smtClean="0">
                <a:solidFill>
                  <a:prstClr val="white"/>
                </a:solidFill>
                <a:latin typeface="Calibri"/>
                <a:ea typeface="ＭＳ Ｐゴシック" panose="020B0600070205080204" pitchFamily="50" charset="-128"/>
              </a:endParaRPr>
            </a:p>
          </p:txBody>
        </p:sp>
        <p:sp>
          <p:nvSpPr>
            <p:cNvPr id="101" name="フローチャート : 磁気ディスク 33"/>
            <p:cNvSpPr/>
            <p:nvPr/>
          </p:nvSpPr>
          <p:spPr>
            <a:xfrm>
              <a:off x="-2717533" y="2814097"/>
              <a:ext cx="799951" cy="1142674"/>
            </a:xfrm>
            <a:prstGeom prst="flowChartMagneticDisk">
              <a:avLst/>
            </a:prstGeom>
            <a:solidFill>
              <a:sysClr val="window" lastClr="FFFFFF">
                <a:lumMod val="85000"/>
              </a:sysClr>
            </a:solidFill>
            <a:ln w="25400" cap="flat" cmpd="sng" algn="ctr">
              <a:solidFill>
                <a:srgbClr val="4F81BD">
                  <a:shade val="50000"/>
                </a:srgbClr>
              </a:solidFill>
              <a:prstDash val="solid"/>
            </a:ln>
            <a:effectLst/>
          </p:spPr>
          <p:txBody>
            <a:bodyPr rtlCol="0" anchor="ctr"/>
            <a:lstStyle/>
            <a:p>
              <a:pPr algn="ctr" defTabSz="914400" fontAlgn="auto">
                <a:spcBef>
                  <a:spcPts val="0"/>
                </a:spcBef>
                <a:spcAft>
                  <a:spcPts val="0"/>
                </a:spcAft>
                <a:defRPr/>
              </a:pPr>
              <a:endParaRPr kumimoji="0" lang="ja-JP" altLang="en-US" kern="0" smtClean="0">
                <a:solidFill>
                  <a:prstClr val="white"/>
                </a:solidFill>
                <a:latin typeface="Calibri"/>
                <a:ea typeface="ＭＳ Ｐゴシック" panose="020B0600070205080204" pitchFamily="50" charset="-128"/>
              </a:endParaRPr>
            </a:p>
          </p:txBody>
        </p:sp>
        <p:sp>
          <p:nvSpPr>
            <p:cNvPr id="102" name="正方形/長方形 101"/>
            <p:cNvSpPr/>
            <p:nvPr/>
          </p:nvSpPr>
          <p:spPr>
            <a:xfrm>
              <a:off x="-2717533" y="2038958"/>
              <a:ext cx="792088" cy="164457"/>
            </a:xfrm>
            <a:prstGeom prst="rect">
              <a:avLst/>
            </a:prstGeom>
            <a:solidFill>
              <a:sysClr val="window" lastClr="FFFFFF"/>
            </a:solidFill>
            <a:ln w="25400" cap="flat" cmpd="sng" algn="ctr">
              <a:solidFill>
                <a:sysClr val="window" lastClr="FFFFFF">
                  <a:lumMod val="65000"/>
                </a:sysClr>
              </a:solidFill>
              <a:prstDash val="solid"/>
            </a:ln>
            <a:effectLst/>
          </p:spPr>
          <p:txBody>
            <a:bodyPr rtlCol="0" anchor="ctr"/>
            <a:lstStyle/>
            <a:p>
              <a:pPr algn="ctr" defTabSz="914400" fontAlgn="auto">
                <a:spcBef>
                  <a:spcPts val="0"/>
                </a:spcBef>
                <a:spcAft>
                  <a:spcPts val="0"/>
                </a:spcAft>
                <a:defRPr/>
              </a:pPr>
              <a:endParaRPr kumimoji="0" lang="ja-JP" altLang="en-US" kern="0" smtClean="0">
                <a:solidFill>
                  <a:prstClr val="white"/>
                </a:solidFill>
                <a:latin typeface="Calibri"/>
                <a:ea typeface="ＭＳ Ｐゴシック" panose="020B0600070205080204" pitchFamily="50" charset="-128"/>
              </a:endParaRPr>
            </a:p>
          </p:txBody>
        </p:sp>
      </p:grpSp>
      <p:sp>
        <p:nvSpPr>
          <p:cNvPr id="91" name="右矢印 90"/>
          <p:cNvSpPr/>
          <p:nvPr/>
        </p:nvSpPr>
        <p:spPr>
          <a:xfrm rot="1637861">
            <a:off x="3791744" y="3524422"/>
            <a:ext cx="746029" cy="481992"/>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algn="ctr" defTabSz="914400" fontAlgn="auto">
              <a:spcBef>
                <a:spcPts val="0"/>
              </a:spcBef>
              <a:spcAft>
                <a:spcPts val="0"/>
              </a:spcAft>
              <a:defRPr/>
            </a:pPr>
            <a:endParaRPr kumimoji="0" lang="ja-JP" altLang="en-US" kern="0" smtClean="0">
              <a:solidFill>
                <a:prstClr val="white"/>
              </a:solidFill>
              <a:latin typeface="Calibri"/>
              <a:ea typeface="ＭＳ Ｐゴシック" panose="020B0600070205080204" pitchFamily="50" charset="-128"/>
            </a:endParaRPr>
          </a:p>
        </p:txBody>
      </p:sp>
      <p:sp>
        <p:nvSpPr>
          <p:cNvPr id="92" name="右矢印 91"/>
          <p:cNvSpPr/>
          <p:nvPr/>
        </p:nvSpPr>
        <p:spPr>
          <a:xfrm>
            <a:off x="5393476" y="4225308"/>
            <a:ext cx="1656184" cy="523034"/>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algn="ctr" defTabSz="914400" fontAlgn="auto">
              <a:spcBef>
                <a:spcPts val="0"/>
              </a:spcBef>
              <a:spcAft>
                <a:spcPts val="0"/>
              </a:spcAft>
              <a:defRPr/>
            </a:pPr>
            <a:endParaRPr kumimoji="0" lang="ja-JP" altLang="en-US" kern="0" smtClean="0">
              <a:solidFill>
                <a:prstClr val="white"/>
              </a:solidFill>
              <a:latin typeface="Calibri"/>
              <a:ea typeface="ＭＳ Ｐゴシック" panose="020B0600070205080204" pitchFamily="50" charset="-128"/>
            </a:endParaRPr>
          </a:p>
        </p:txBody>
      </p:sp>
      <p:cxnSp>
        <p:nvCxnSpPr>
          <p:cNvPr id="93" name="直線コネクタ 92"/>
          <p:cNvCxnSpPr/>
          <p:nvPr/>
        </p:nvCxnSpPr>
        <p:spPr>
          <a:xfrm>
            <a:off x="5652120" y="5036374"/>
            <a:ext cx="3096344" cy="0"/>
          </a:xfrm>
          <a:prstGeom prst="line">
            <a:avLst/>
          </a:prstGeom>
          <a:noFill/>
          <a:ln w="76200" cap="flat" cmpd="sng" algn="ctr">
            <a:solidFill>
              <a:sysClr val="window" lastClr="FFFFFF">
                <a:lumMod val="65000"/>
              </a:sysClr>
            </a:solidFill>
            <a:prstDash val="solid"/>
          </a:ln>
          <a:effectLst/>
        </p:spPr>
      </p:cxnSp>
      <p:sp>
        <p:nvSpPr>
          <p:cNvPr id="94" name="正方形/長方形 93"/>
          <p:cNvSpPr/>
          <p:nvPr/>
        </p:nvSpPr>
        <p:spPr>
          <a:xfrm>
            <a:off x="6732240" y="4887201"/>
            <a:ext cx="1152128" cy="151443"/>
          </a:xfrm>
          <a:prstGeom prst="rect">
            <a:avLst/>
          </a:prstGeom>
          <a:solidFill>
            <a:sysClr val="window" lastClr="FFFFFF">
              <a:lumMod val="65000"/>
            </a:sysClr>
          </a:solidFill>
          <a:ln w="25400" cap="flat" cmpd="sng" algn="ctr">
            <a:solidFill>
              <a:sysClr val="window" lastClr="FFFFFF">
                <a:lumMod val="65000"/>
              </a:sysClr>
            </a:solidFill>
            <a:prstDash val="solid"/>
          </a:ln>
          <a:effectLst/>
        </p:spPr>
        <p:txBody>
          <a:bodyPr rtlCol="0" anchor="ctr"/>
          <a:lstStyle/>
          <a:p>
            <a:pPr algn="ctr" defTabSz="914400" fontAlgn="auto">
              <a:spcBef>
                <a:spcPts val="0"/>
              </a:spcBef>
              <a:spcAft>
                <a:spcPts val="0"/>
              </a:spcAft>
              <a:defRPr/>
            </a:pPr>
            <a:endParaRPr kumimoji="0" lang="ja-JP" altLang="en-US" kern="0" smtClean="0">
              <a:solidFill>
                <a:prstClr val="white"/>
              </a:solidFill>
              <a:latin typeface="Calibri"/>
              <a:ea typeface="ＭＳ Ｐゴシック" panose="020B0600070205080204" pitchFamily="50" charset="-128"/>
            </a:endParaRPr>
          </a:p>
        </p:txBody>
      </p:sp>
      <p:sp>
        <p:nvSpPr>
          <p:cNvPr id="95" name="1 つの角を切り取った四角形 94"/>
          <p:cNvSpPr/>
          <p:nvPr/>
        </p:nvSpPr>
        <p:spPr bwMode="auto">
          <a:xfrm>
            <a:off x="3197865" y="3412603"/>
            <a:ext cx="510039" cy="615659"/>
          </a:xfrm>
          <a:prstGeom prst="snip1Rect">
            <a:avLst/>
          </a:prstGeom>
          <a:solidFill>
            <a:sysClr val="window" lastClr="FFFFFF"/>
          </a:solidFill>
          <a:ln w="9525" cap="flat" cmpd="sng" algn="ctr">
            <a:solidFill>
              <a:sysClr val="windowText" lastClr="000000"/>
            </a:solidFill>
            <a:prstDash val="solid"/>
            <a:round/>
            <a:headEnd type="none" w="med" len="med"/>
            <a:tailEnd type="none" w="med" len="med"/>
          </a:ln>
          <a:effectLst/>
        </p:spPr>
        <p:txBody>
          <a:bodyPr/>
          <a:lstStyle>
            <a:defPPr>
              <a:defRPr lang="ja-JP"/>
            </a:defPPr>
            <a:lvl1pPr algn="l" defTabSz="457200" rtl="0" fontAlgn="base">
              <a:spcBef>
                <a:spcPct val="0"/>
              </a:spcBef>
              <a:spcAft>
                <a:spcPct val="0"/>
              </a:spcAft>
              <a:defRPr kern="1200">
                <a:solidFill>
                  <a:schemeClr val="tx1"/>
                </a:solidFill>
                <a:latin typeface="Arial" charset="0"/>
                <a:ea typeface="ＭＳ Ｐゴシック" pitchFamily="-1"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 charset="-128"/>
                <a:cs typeface="+mn-cs"/>
              </a:defRPr>
            </a:lvl5pPr>
            <a:lvl6pPr marL="2286000" algn="l" defTabSz="914400" rtl="0" eaLnBrk="1" latinLnBrk="0" hangingPunct="1">
              <a:defRPr kern="1200">
                <a:solidFill>
                  <a:schemeClr val="tx1"/>
                </a:solidFill>
                <a:latin typeface="Arial" charset="0"/>
                <a:ea typeface="ＭＳ Ｐゴシック" pitchFamily="-1" charset="-128"/>
                <a:cs typeface="+mn-cs"/>
              </a:defRPr>
            </a:lvl6pPr>
            <a:lvl7pPr marL="2743200" algn="l" defTabSz="914400" rtl="0" eaLnBrk="1" latinLnBrk="0" hangingPunct="1">
              <a:defRPr kern="1200">
                <a:solidFill>
                  <a:schemeClr val="tx1"/>
                </a:solidFill>
                <a:latin typeface="Arial" charset="0"/>
                <a:ea typeface="ＭＳ Ｐゴシック" pitchFamily="-1" charset="-128"/>
                <a:cs typeface="+mn-cs"/>
              </a:defRPr>
            </a:lvl7pPr>
            <a:lvl8pPr marL="3200400" algn="l" defTabSz="914400" rtl="0" eaLnBrk="1" latinLnBrk="0" hangingPunct="1">
              <a:defRPr kern="1200">
                <a:solidFill>
                  <a:schemeClr val="tx1"/>
                </a:solidFill>
                <a:latin typeface="Arial" charset="0"/>
                <a:ea typeface="ＭＳ Ｐゴシック" pitchFamily="-1" charset="-128"/>
                <a:cs typeface="+mn-cs"/>
              </a:defRPr>
            </a:lvl8pPr>
            <a:lvl9pPr marL="3657600" algn="l" defTabSz="914400" rtl="0" eaLnBrk="1" latinLnBrk="0" hangingPunct="1">
              <a:defRPr kern="1200">
                <a:solidFill>
                  <a:schemeClr val="tx1"/>
                </a:solidFill>
                <a:latin typeface="Arial" charset="0"/>
                <a:ea typeface="ＭＳ Ｐゴシック" pitchFamily="-1" charset="-128"/>
                <a:cs typeface="+mn-cs"/>
              </a:defRPr>
            </a:lvl9pPr>
          </a:lstStyle>
          <a:p>
            <a:pPr>
              <a:defRPr/>
            </a:pPr>
            <a:r>
              <a:rPr kumimoji="0" lang="en-US" altLang="ja-JP" sz="1100" dirty="0" smtClean="0">
                <a:solidFill>
                  <a:prstClr val="black"/>
                </a:solidFill>
                <a:ea typeface="ＭＳ Ｐゴシック" charset="-128"/>
                <a:cs typeface="ＭＳ Ｐゴシック" charset="-128"/>
              </a:rPr>
              <a:t>data</a:t>
            </a:r>
            <a:endParaRPr kumimoji="0" lang="ja-JP" altLang="en-US" sz="1100" dirty="0">
              <a:solidFill>
                <a:prstClr val="black"/>
              </a:solidFill>
              <a:ea typeface="ＭＳ Ｐゴシック" charset="-128"/>
              <a:cs typeface="ＭＳ Ｐゴシック" charset="-128"/>
            </a:endParaRPr>
          </a:p>
        </p:txBody>
      </p:sp>
      <p:sp>
        <p:nvSpPr>
          <p:cNvPr id="96" name="1 つの角を切り取った四角形 95"/>
          <p:cNvSpPr/>
          <p:nvPr/>
        </p:nvSpPr>
        <p:spPr bwMode="auto">
          <a:xfrm>
            <a:off x="4798425" y="4388302"/>
            <a:ext cx="421647" cy="307829"/>
          </a:xfrm>
          <a:prstGeom prst="snip1Rect">
            <a:avLst/>
          </a:prstGeom>
          <a:solidFill>
            <a:sysClr val="window" lastClr="FFFFFF"/>
          </a:solidFill>
          <a:ln w="9525" cap="flat" cmpd="sng" algn="ctr">
            <a:solidFill>
              <a:sysClr val="windowText" lastClr="000000"/>
            </a:solidFill>
            <a:prstDash val="solid"/>
            <a:round/>
            <a:headEnd type="none" w="med" len="med"/>
            <a:tailEnd type="none" w="med" len="med"/>
          </a:ln>
          <a:effectLst/>
        </p:spPr>
        <p:txBody>
          <a:bodyPr/>
          <a:lstStyle>
            <a:defPPr>
              <a:defRPr lang="ja-JP"/>
            </a:defPPr>
            <a:lvl1pPr algn="l" defTabSz="457200" rtl="0" fontAlgn="base">
              <a:spcBef>
                <a:spcPct val="0"/>
              </a:spcBef>
              <a:spcAft>
                <a:spcPct val="0"/>
              </a:spcAft>
              <a:defRPr kern="1200">
                <a:solidFill>
                  <a:schemeClr val="tx1"/>
                </a:solidFill>
                <a:latin typeface="Arial" charset="0"/>
                <a:ea typeface="ＭＳ Ｐゴシック" pitchFamily="-1"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 charset="-128"/>
                <a:cs typeface="+mn-cs"/>
              </a:defRPr>
            </a:lvl5pPr>
            <a:lvl6pPr marL="2286000" algn="l" defTabSz="914400" rtl="0" eaLnBrk="1" latinLnBrk="0" hangingPunct="1">
              <a:defRPr kern="1200">
                <a:solidFill>
                  <a:schemeClr val="tx1"/>
                </a:solidFill>
                <a:latin typeface="Arial" charset="0"/>
                <a:ea typeface="ＭＳ Ｐゴシック" pitchFamily="-1" charset="-128"/>
                <a:cs typeface="+mn-cs"/>
              </a:defRPr>
            </a:lvl6pPr>
            <a:lvl7pPr marL="2743200" algn="l" defTabSz="914400" rtl="0" eaLnBrk="1" latinLnBrk="0" hangingPunct="1">
              <a:defRPr kern="1200">
                <a:solidFill>
                  <a:schemeClr val="tx1"/>
                </a:solidFill>
                <a:latin typeface="Arial" charset="0"/>
                <a:ea typeface="ＭＳ Ｐゴシック" pitchFamily="-1" charset="-128"/>
                <a:cs typeface="+mn-cs"/>
              </a:defRPr>
            </a:lvl7pPr>
            <a:lvl8pPr marL="3200400" algn="l" defTabSz="914400" rtl="0" eaLnBrk="1" latinLnBrk="0" hangingPunct="1">
              <a:defRPr kern="1200">
                <a:solidFill>
                  <a:schemeClr val="tx1"/>
                </a:solidFill>
                <a:latin typeface="Arial" charset="0"/>
                <a:ea typeface="ＭＳ Ｐゴシック" pitchFamily="-1" charset="-128"/>
                <a:cs typeface="+mn-cs"/>
              </a:defRPr>
            </a:lvl8pPr>
            <a:lvl9pPr marL="3657600" algn="l" defTabSz="914400" rtl="0" eaLnBrk="1" latinLnBrk="0" hangingPunct="1">
              <a:defRPr kern="1200">
                <a:solidFill>
                  <a:schemeClr val="tx1"/>
                </a:solidFill>
                <a:latin typeface="Arial" charset="0"/>
                <a:ea typeface="ＭＳ Ｐゴシック" pitchFamily="-1" charset="-128"/>
                <a:cs typeface="+mn-cs"/>
              </a:defRPr>
            </a:lvl9pPr>
          </a:lstStyle>
          <a:p>
            <a:pPr>
              <a:defRPr/>
            </a:pPr>
            <a:r>
              <a:rPr kumimoji="0" lang="en-US" altLang="ja-JP" sz="800" dirty="0" smtClean="0">
                <a:solidFill>
                  <a:prstClr val="black"/>
                </a:solidFill>
                <a:ea typeface="ＭＳ Ｐゴシック" charset="-128"/>
                <a:cs typeface="ＭＳ Ｐゴシック" charset="-128"/>
              </a:rPr>
              <a:t>data</a:t>
            </a:r>
            <a:endParaRPr kumimoji="0" lang="ja-JP" altLang="en-US" sz="800" dirty="0">
              <a:solidFill>
                <a:prstClr val="black"/>
              </a:solidFill>
              <a:ea typeface="ＭＳ Ｐゴシック" charset="-128"/>
              <a:cs typeface="ＭＳ Ｐゴシック" charset="-128"/>
            </a:endParaRPr>
          </a:p>
        </p:txBody>
      </p:sp>
      <p:sp>
        <p:nvSpPr>
          <p:cNvPr id="97" name="正方形/長方形 96"/>
          <p:cNvSpPr/>
          <p:nvPr/>
        </p:nvSpPr>
        <p:spPr bwMode="auto">
          <a:xfrm>
            <a:off x="550120" y="3765418"/>
            <a:ext cx="1440160" cy="504056"/>
          </a:xfrm>
          <a:prstGeom prst="rect">
            <a:avLst/>
          </a:prstGeom>
          <a:solidFill>
            <a:srgbClr val="F79646">
              <a:lumMod val="20000"/>
              <a:lumOff val="80000"/>
            </a:srgbClr>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auto">
              <a:spcBef>
                <a:spcPts val="0"/>
              </a:spcBef>
              <a:spcAft>
                <a:spcPts val="0"/>
              </a:spcAft>
              <a:defRPr/>
            </a:pPr>
            <a:r>
              <a:rPr kumimoji="0" lang="en-US" altLang="ja-JP" sz="1400" kern="0" dirty="0" smtClean="0">
                <a:solidFill>
                  <a:prstClr val="black"/>
                </a:solidFill>
                <a:latin typeface="ヒラギノ角ゴ Pro W6" charset="-128"/>
                <a:ea typeface="ヒラギノ角ゴ Pro W6" charset="-128"/>
              </a:rPr>
              <a:t>SSL, Berkeley, THEMIS, GBO</a:t>
            </a:r>
            <a:endParaRPr kumimoji="0" lang="ja-JP" altLang="en-US" sz="1400" kern="0" dirty="0" smtClean="0">
              <a:solidFill>
                <a:prstClr val="black"/>
              </a:solidFill>
              <a:latin typeface="ヒラギノ角ゴ Pro W6" charset="-128"/>
              <a:ea typeface="ヒラギノ角ゴ Pro W6" charset="-128"/>
            </a:endParaRPr>
          </a:p>
        </p:txBody>
      </p:sp>
      <p:sp>
        <p:nvSpPr>
          <p:cNvPr id="98" name="正方形/長方形 97"/>
          <p:cNvSpPr/>
          <p:nvPr/>
        </p:nvSpPr>
        <p:spPr bwMode="auto">
          <a:xfrm>
            <a:off x="550120" y="4413490"/>
            <a:ext cx="1440160" cy="504056"/>
          </a:xfrm>
          <a:prstGeom prst="rect">
            <a:avLst/>
          </a:prstGeom>
          <a:solidFill>
            <a:srgbClr val="1F497D">
              <a:lumMod val="20000"/>
              <a:lumOff val="80000"/>
            </a:srgbClr>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auto">
              <a:spcBef>
                <a:spcPts val="0"/>
              </a:spcBef>
              <a:spcAft>
                <a:spcPts val="0"/>
              </a:spcAft>
              <a:defRPr/>
            </a:pPr>
            <a:r>
              <a:rPr kumimoji="0" lang="en-US" altLang="ja-JP" sz="1400" kern="0" dirty="0" err="1" smtClean="0">
                <a:solidFill>
                  <a:prstClr val="black"/>
                </a:solidFill>
                <a:latin typeface="ヒラギノ角ゴ Pro W6" charset="-128"/>
                <a:ea typeface="ヒラギノ角ゴ Pro W6" charset="-128"/>
              </a:rPr>
              <a:t>CDAWeb</a:t>
            </a:r>
            <a:r>
              <a:rPr kumimoji="0" lang="en-US" altLang="ja-JP" sz="1400" kern="0" dirty="0" smtClean="0">
                <a:solidFill>
                  <a:prstClr val="black"/>
                </a:solidFill>
                <a:latin typeface="ヒラギノ角ゴ Pro W6" charset="-128"/>
                <a:ea typeface="ヒラギノ角ゴ Pro W6" charset="-128"/>
              </a:rPr>
              <a:t>, OMNI, ACE, Wind, etc.</a:t>
            </a:r>
            <a:endParaRPr kumimoji="0" lang="ja-JP" altLang="en-US" sz="1400" kern="0" dirty="0" smtClean="0">
              <a:solidFill>
                <a:prstClr val="black"/>
              </a:solidFill>
              <a:latin typeface="ヒラギノ角ゴ Pro W6" charset="-128"/>
              <a:ea typeface="ヒラギノ角ゴ Pro W6" charset="-128"/>
            </a:endParaRPr>
          </a:p>
        </p:txBody>
      </p:sp>
      <p:sp>
        <p:nvSpPr>
          <p:cNvPr id="99" name="1 つの角を切り取った四角形 98"/>
          <p:cNvSpPr/>
          <p:nvPr/>
        </p:nvSpPr>
        <p:spPr bwMode="auto">
          <a:xfrm>
            <a:off x="4860032" y="4441135"/>
            <a:ext cx="421647" cy="307829"/>
          </a:xfrm>
          <a:prstGeom prst="snip1Rect">
            <a:avLst/>
          </a:prstGeom>
          <a:solidFill>
            <a:sysClr val="window" lastClr="FFFFFF"/>
          </a:solidFill>
          <a:ln w="9525" cap="flat" cmpd="sng" algn="ctr">
            <a:solidFill>
              <a:sysClr val="windowText" lastClr="000000"/>
            </a:solidFill>
            <a:prstDash val="solid"/>
            <a:round/>
            <a:headEnd type="none" w="med" len="med"/>
            <a:tailEnd type="none" w="med" len="med"/>
          </a:ln>
          <a:effectLst/>
        </p:spPr>
        <p:txBody>
          <a:bodyPr/>
          <a:lstStyle>
            <a:defPPr>
              <a:defRPr lang="ja-JP"/>
            </a:defPPr>
            <a:lvl1pPr algn="l" defTabSz="457200" rtl="0" fontAlgn="base">
              <a:spcBef>
                <a:spcPct val="0"/>
              </a:spcBef>
              <a:spcAft>
                <a:spcPct val="0"/>
              </a:spcAft>
              <a:defRPr kern="1200">
                <a:solidFill>
                  <a:schemeClr val="tx1"/>
                </a:solidFill>
                <a:latin typeface="Arial" charset="0"/>
                <a:ea typeface="ＭＳ Ｐゴシック" pitchFamily="-1"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 charset="-128"/>
                <a:cs typeface="+mn-cs"/>
              </a:defRPr>
            </a:lvl5pPr>
            <a:lvl6pPr marL="2286000" algn="l" defTabSz="914400" rtl="0" eaLnBrk="1" latinLnBrk="0" hangingPunct="1">
              <a:defRPr kern="1200">
                <a:solidFill>
                  <a:schemeClr val="tx1"/>
                </a:solidFill>
                <a:latin typeface="Arial" charset="0"/>
                <a:ea typeface="ＭＳ Ｐゴシック" pitchFamily="-1" charset="-128"/>
                <a:cs typeface="+mn-cs"/>
              </a:defRPr>
            </a:lvl6pPr>
            <a:lvl7pPr marL="2743200" algn="l" defTabSz="914400" rtl="0" eaLnBrk="1" latinLnBrk="0" hangingPunct="1">
              <a:defRPr kern="1200">
                <a:solidFill>
                  <a:schemeClr val="tx1"/>
                </a:solidFill>
                <a:latin typeface="Arial" charset="0"/>
                <a:ea typeface="ＭＳ Ｐゴシック" pitchFamily="-1" charset="-128"/>
                <a:cs typeface="+mn-cs"/>
              </a:defRPr>
            </a:lvl7pPr>
            <a:lvl8pPr marL="3200400" algn="l" defTabSz="914400" rtl="0" eaLnBrk="1" latinLnBrk="0" hangingPunct="1">
              <a:defRPr kern="1200">
                <a:solidFill>
                  <a:schemeClr val="tx1"/>
                </a:solidFill>
                <a:latin typeface="Arial" charset="0"/>
                <a:ea typeface="ＭＳ Ｐゴシック" pitchFamily="-1" charset="-128"/>
                <a:cs typeface="+mn-cs"/>
              </a:defRPr>
            </a:lvl8pPr>
            <a:lvl9pPr marL="3657600" algn="l" defTabSz="914400" rtl="0" eaLnBrk="1" latinLnBrk="0" hangingPunct="1">
              <a:defRPr kern="1200">
                <a:solidFill>
                  <a:schemeClr val="tx1"/>
                </a:solidFill>
                <a:latin typeface="Arial" charset="0"/>
                <a:ea typeface="ＭＳ Ｐゴシック" pitchFamily="-1" charset="-128"/>
                <a:cs typeface="+mn-cs"/>
              </a:defRPr>
            </a:lvl9pPr>
          </a:lstStyle>
          <a:p>
            <a:pPr>
              <a:defRPr/>
            </a:pPr>
            <a:r>
              <a:rPr kumimoji="0" lang="en-US" altLang="ja-JP" sz="800" dirty="0" smtClean="0">
                <a:solidFill>
                  <a:prstClr val="black"/>
                </a:solidFill>
                <a:ea typeface="ＭＳ Ｐゴシック" charset="-128"/>
                <a:cs typeface="ＭＳ Ｐゴシック" charset="-128"/>
              </a:rPr>
              <a:t>data</a:t>
            </a:r>
            <a:endParaRPr kumimoji="0" lang="ja-JP" altLang="en-US" sz="800" dirty="0">
              <a:solidFill>
                <a:prstClr val="black"/>
              </a:solidFill>
              <a:ea typeface="ＭＳ Ｐゴシック" charset="-128"/>
              <a:cs typeface="ＭＳ Ｐゴシック" charset="-128"/>
            </a:endParaRPr>
          </a:p>
        </p:txBody>
      </p:sp>
      <p:sp>
        <p:nvSpPr>
          <p:cNvPr id="114" name="正方形/長方形 113"/>
          <p:cNvSpPr/>
          <p:nvPr/>
        </p:nvSpPr>
        <p:spPr>
          <a:xfrm>
            <a:off x="323528" y="796642"/>
            <a:ext cx="8568952" cy="400110"/>
          </a:xfrm>
          <a:prstGeom prst="rect">
            <a:avLst/>
          </a:prstGeom>
        </p:spPr>
        <p:txBody>
          <a:bodyPr wrap="square">
            <a:spAutoFit/>
          </a:bodyPr>
          <a:lstStyle/>
          <a:p>
            <a:pPr algn="ctr" defTabSz="914400"/>
            <a:r>
              <a:rPr lang="en-US" altLang="ja-JP" sz="2000" b="1" dirty="0" smtClean="0">
                <a:solidFill>
                  <a:srgbClr val="FF0000"/>
                </a:solidFill>
                <a:latin typeface="Arial" panose="020B0604020202020204" pitchFamily="34" charset="0"/>
                <a:ea typeface="ＭＳ Ｐゴシック" panose="020B0600070205080204" pitchFamily="50" charset="-128"/>
                <a:cs typeface="Arial" panose="020B0604020202020204" pitchFamily="34" charset="0"/>
              </a:rPr>
              <a:t>SPEDAS</a:t>
            </a:r>
            <a:r>
              <a:rPr lang="en-US" altLang="ja-JP" sz="2000" b="1" dirty="0" smtClean="0">
                <a:solidFill>
                  <a:srgbClr val="000000"/>
                </a:solidFill>
                <a:latin typeface="Arial" panose="020B0604020202020204" pitchFamily="34" charset="0"/>
                <a:ea typeface="ＭＳ Ｐゴシック" panose="020B0600070205080204" pitchFamily="50" charset="-128"/>
                <a:cs typeface="Arial" panose="020B0604020202020204" pitchFamily="34" charset="0"/>
              </a:rPr>
              <a:t> : </a:t>
            </a:r>
            <a:r>
              <a:rPr lang="en-US" altLang="ja-JP" sz="2000" b="1" dirty="0" smtClean="0">
                <a:solidFill>
                  <a:srgbClr val="FF0000"/>
                </a:solidFill>
                <a:latin typeface="Arial" panose="020B0604020202020204" pitchFamily="34" charset="0"/>
                <a:ea typeface="ＭＳ Ｐゴシック" panose="020B0600070205080204" pitchFamily="50" charset="-128"/>
                <a:cs typeface="Arial" panose="020B0604020202020204" pitchFamily="34" charset="0"/>
              </a:rPr>
              <a:t>S</a:t>
            </a:r>
            <a:r>
              <a:rPr lang="en-US" altLang="ja-JP" sz="2000" b="1" dirty="0" smtClean="0">
                <a:solidFill>
                  <a:srgbClr val="000000"/>
                </a:solidFill>
                <a:latin typeface="Arial" panose="020B0604020202020204" pitchFamily="34" charset="0"/>
                <a:ea typeface="ＭＳ Ｐゴシック" panose="020B0600070205080204" pitchFamily="50" charset="-128"/>
                <a:cs typeface="Arial" panose="020B0604020202020204" pitchFamily="34" charset="0"/>
              </a:rPr>
              <a:t>pace </a:t>
            </a:r>
            <a:r>
              <a:rPr lang="en-US" altLang="ja-JP" sz="2000" b="1" dirty="0" smtClean="0">
                <a:solidFill>
                  <a:srgbClr val="FF0000"/>
                </a:solidFill>
                <a:latin typeface="Arial" panose="020B0604020202020204" pitchFamily="34" charset="0"/>
                <a:ea typeface="ＭＳ Ｐゴシック" panose="020B0600070205080204" pitchFamily="50" charset="-128"/>
                <a:cs typeface="Arial" panose="020B0604020202020204" pitchFamily="34" charset="0"/>
              </a:rPr>
              <a:t>P</a:t>
            </a:r>
            <a:r>
              <a:rPr lang="en-US" altLang="ja-JP" sz="2000" b="1" dirty="0" smtClean="0">
                <a:solidFill>
                  <a:srgbClr val="000000"/>
                </a:solidFill>
                <a:latin typeface="Arial" panose="020B0604020202020204" pitchFamily="34" charset="0"/>
                <a:ea typeface="ＭＳ Ｐゴシック" panose="020B0600070205080204" pitchFamily="50" charset="-128"/>
                <a:cs typeface="Arial" panose="020B0604020202020204" pitchFamily="34" charset="0"/>
              </a:rPr>
              <a:t>hysics </a:t>
            </a:r>
            <a:r>
              <a:rPr lang="en-US" altLang="ja-JP" sz="2000" b="1" dirty="0" smtClean="0">
                <a:solidFill>
                  <a:srgbClr val="FF0000"/>
                </a:solidFill>
                <a:latin typeface="Arial" panose="020B0604020202020204" pitchFamily="34" charset="0"/>
                <a:ea typeface="ＭＳ Ｐゴシック" panose="020B0600070205080204" pitchFamily="50" charset="-128"/>
                <a:cs typeface="Arial" panose="020B0604020202020204" pitchFamily="34" charset="0"/>
              </a:rPr>
              <a:t>E</a:t>
            </a:r>
            <a:r>
              <a:rPr lang="en-US" altLang="ja-JP" sz="2000" b="1" dirty="0" smtClean="0">
                <a:solidFill>
                  <a:srgbClr val="000000"/>
                </a:solidFill>
                <a:latin typeface="Arial" panose="020B0604020202020204" pitchFamily="34" charset="0"/>
                <a:ea typeface="ＭＳ Ｐゴシック" panose="020B0600070205080204" pitchFamily="50" charset="-128"/>
                <a:cs typeface="Arial" panose="020B0604020202020204" pitchFamily="34" charset="0"/>
              </a:rPr>
              <a:t>nvironment </a:t>
            </a:r>
            <a:r>
              <a:rPr lang="en-US" altLang="ja-JP" sz="2000" b="1" dirty="0" smtClean="0">
                <a:solidFill>
                  <a:srgbClr val="FF0000"/>
                </a:solidFill>
                <a:latin typeface="Arial" panose="020B0604020202020204" pitchFamily="34" charset="0"/>
                <a:ea typeface="ＭＳ Ｐゴシック" panose="020B0600070205080204" pitchFamily="50" charset="-128"/>
                <a:cs typeface="Arial" panose="020B0604020202020204" pitchFamily="34" charset="0"/>
              </a:rPr>
              <a:t>D</a:t>
            </a:r>
            <a:r>
              <a:rPr lang="en-US" altLang="ja-JP" sz="2000" b="1" dirty="0" smtClean="0">
                <a:solidFill>
                  <a:srgbClr val="000000"/>
                </a:solidFill>
                <a:latin typeface="Arial" panose="020B0604020202020204" pitchFamily="34" charset="0"/>
                <a:ea typeface="ＭＳ Ｐゴシック" panose="020B0600070205080204" pitchFamily="50" charset="-128"/>
                <a:cs typeface="Arial" panose="020B0604020202020204" pitchFamily="34" charset="0"/>
              </a:rPr>
              <a:t>ata </a:t>
            </a:r>
            <a:r>
              <a:rPr lang="en-US" altLang="ja-JP" sz="2000" b="1" dirty="0" smtClean="0">
                <a:solidFill>
                  <a:srgbClr val="FF0000"/>
                </a:solidFill>
                <a:latin typeface="Arial" panose="020B0604020202020204" pitchFamily="34" charset="0"/>
                <a:ea typeface="ＭＳ Ｐゴシック" panose="020B0600070205080204" pitchFamily="50" charset="-128"/>
                <a:cs typeface="Arial" panose="020B0604020202020204" pitchFamily="34" charset="0"/>
              </a:rPr>
              <a:t>A</a:t>
            </a:r>
            <a:r>
              <a:rPr lang="en-US" altLang="ja-JP" sz="2000" b="1" dirty="0" smtClean="0">
                <a:solidFill>
                  <a:srgbClr val="000000"/>
                </a:solidFill>
                <a:latin typeface="Arial" panose="020B0604020202020204" pitchFamily="34" charset="0"/>
                <a:ea typeface="ＭＳ Ｐゴシック" panose="020B0600070205080204" pitchFamily="50" charset="-128"/>
                <a:cs typeface="Arial" panose="020B0604020202020204" pitchFamily="34" charset="0"/>
              </a:rPr>
              <a:t>nalysis </a:t>
            </a:r>
            <a:r>
              <a:rPr lang="en-US" altLang="ja-JP" sz="2000" b="1" dirty="0" smtClean="0">
                <a:solidFill>
                  <a:srgbClr val="FF0000"/>
                </a:solidFill>
                <a:latin typeface="Arial" panose="020B0604020202020204" pitchFamily="34" charset="0"/>
                <a:ea typeface="ＭＳ Ｐゴシック" panose="020B0600070205080204" pitchFamily="50" charset="-128"/>
                <a:cs typeface="Arial" panose="020B0604020202020204" pitchFamily="34" charset="0"/>
              </a:rPr>
              <a:t>S</a:t>
            </a:r>
            <a:r>
              <a:rPr lang="en-US" altLang="ja-JP" sz="2000" b="1" dirty="0" smtClean="0">
                <a:solidFill>
                  <a:srgbClr val="000000"/>
                </a:solidFill>
                <a:latin typeface="Arial" panose="020B0604020202020204" pitchFamily="34" charset="0"/>
                <a:ea typeface="ＭＳ Ｐゴシック" panose="020B0600070205080204" pitchFamily="50" charset="-128"/>
                <a:cs typeface="Arial" panose="020B0604020202020204" pitchFamily="34" charset="0"/>
              </a:rPr>
              <a:t>oftware.</a:t>
            </a:r>
            <a:endParaRPr lang="ja-JP" altLang="en-US" sz="2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5" name="正方形/長方形 114"/>
          <p:cNvSpPr/>
          <p:nvPr/>
        </p:nvSpPr>
        <p:spPr>
          <a:xfrm>
            <a:off x="433503" y="1162999"/>
            <a:ext cx="8710497" cy="1200329"/>
          </a:xfrm>
          <a:prstGeom prst="rect">
            <a:avLst/>
          </a:prstGeom>
        </p:spPr>
        <p:txBody>
          <a:bodyPr wrap="square">
            <a:spAutoFit/>
          </a:bodyPr>
          <a:lstStyle/>
          <a:p>
            <a:pPr marL="285750" indent="-285750" defTabSz="914400">
              <a:buFont typeface="Arial" panose="020B0604020202020204" pitchFamily="34" charset="0"/>
              <a:buChar char="•"/>
            </a:pPr>
            <a:r>
              <a:rPr lang="ja-JP" altLang="en-US" dirty="0">
                <a:solidFill>
                  <a:srgbClr val="000000"/>
                </a:solidFill>
                <a:latin typeface="Arial"/>
                <a:ea typeface="ＭＳ Ｐゴシック" panose="020B0600070205080204" pitchFamily="50" charset="-128"/>
              </a:rPr>
              <a:t>Grass-roots data analysis software for Space Physics </a:t>
            </a:r>
            <a:r>
              <a:rPr lang="ja-JP" altLang="en-US" dirty="0" smtClean="0">
                <a:solidFill>
                  <a:srgbClr val="000000"/>
                </a:solidFill>
                <a:latin typeface="Arial"/>
                <a:ea typeface="ＭＳ Ｐゴシック" panose="020B0600070205080204" pitchFamily="50" charset="-128"/>
              </a:rPr>
              <a:t>Community</a:t>
            </a:r>
            <a:r>
              <a:rPr lang="en-US" altLang="ja-JP" dirty="0" smtClean="0">
                <a:solidFill>
                  <a:srgbClr val="000000"/>
                </a:solidFill>
                <a:latin typeface="Arial"/>
                <a:ea typeface="ＭＳ Ｐゴシック" panose="020B0600070205080204" pitchFamily="50" charset="-128"/>
              </a:rPr>
              <a:t>.</a:t>
            </a:r>
            <a:endParaRPr lang="ja-JP" altLang="en-US" dirty="0">
              <a:solidFill>
                <a:srgbClr val="000000"/>
              </a:solidFill>
              <a:latin typeface="Arial"/>
              <a:ea typeface="ＭＳ Ｐゴシック" panose="020B0600070205080204" pitchFamily="50" charset="-128"/>
            </a:endParaRPr>
          </a:p>
          <a:p>
            <a:pPr marL="285750" indent="-285750" defTabSz="914400">
              <a:buFont typeface="Arial" panose="020B0604020202020204" pitchFamily="34" charset="0"/>
              <a:buChar char="•"/>
            </a:pPr>
            <a:r>
              <a:rPr lang="ja-JP" altLang="en-US" dirty="0">
                <a:solidFill>
                  <a:srgbClr val="000000"/>
                </a:solidFill>
                <a:latin typeface="Arial"/>
                <a:ea typeface="ＭＳ Ｐゴシック" panose="020B0600070205080204" pitchFamily="50" charset="-128"/>
              </a:rPr>
              <a:t>Is based on </a:t>
            </a:r>
            <a:r>
              <a:rPr lang="ja-JP" altLang="en-US" dirty="0">
                <a:solidFill>
                  <a:srgbClr val="0000FF"/>
                </a:solidFill>
                <a:latin typeface="Arial"/>
                <a:ea typeface="ＭＳ Ｐゴシック" panose="020B0600070205080204" pitchFamily="50" charset="-128"/>
              </a:rPr>
              <a:t>Interactive Data Language (IDL</a:t>
            </a:r>
            <a:r>
              <a:rPr lang="ja-JP" altLang="en-US" dirty="0" smtClean="0">
                <a:solidFill>
                  <a:srgbClr val="0000FF"/>
                </a:solidFill>
                <a:latin typeface="Arial"/>
                <a:ea typeface="ＭＳ Ｐゴシック" panose="020B0600070205080204" pitchFamily="50" charset="-128"/>
              </a:rPr>
              <a:t>)</a:t>
            </a:r>
            <a:r>
              <a:rPr lang="en-US" altLang="ja-JP" dirty="0" smtClean="0">
                <a:solidFill>
                  <a:srgbClr val="000000"/>
                </a:solidFill>
                <a:latin typeface="Arial"/>
                <a:ea typeface="ＭＳ Ｐゴシック" panose="020B0600070205080204" pitchFamily="50" charset="-128"/>
              </a:rPr>
              <a:t>.</a:t>
            </a:r>
            <a:endParaRPr lang="ja-JP" altLang="en-US" dirty="0">
              <a:solidFill>
                <a:srgbClr val="000000"/>
              </a:solidFill>
              <a:latin typeface="Arial"/>
              <a:ea typeface="ＭＳ Ｐゴシック" panose="020B0600070205080204" pitchFamily="50" charset="-128"/>
            </a:endParaRPr>
          </a:p>
          <a:p>
            <a:pPr marL="285750" indent="-285750" defTabSz="914400">
              <a:buFont typeface="Arial" panose="020B0604020202020204" pitchFamily="34" charset="0"/>
              <a:buChar char="•"/>
            </a:pPr>
            <a:r>
              <a:rPr lang="ja-JP" altLang="en-US" dirty="0" smtClean="0">
                <a:solidFill>
                  <a:srgbClr val="000000"/>
                </a:solidFill>
                <a:latin typeface="Arial"/>
                <a:ea typeface="ＭＳ Ｐゴシック" panose="020B0600070205080204" pitchFamily="50" charset="-128"/>
              </a:rPr>
              <a:t>Was </a:t>
            </a:r>
            <a:r>
              <a:rPr lang="ja-JP" altLang="en-US" dirty="0">
                <a:solidFill>
                  <a:srgbClr val="000000"/>
                </a:solidFill>
                <a:latin typeface="Arial"/>
                <a:ea typeface="ＭＳ Ｐゴシック" panose="020B0600070205080204" pitchFamily="50" charset="-128"/>
              </a:rPr>
              <a:t>developed by scientists and programmers of the UC Berkeley's Space Sciences Laboratory, UCLA's IGPP and other contributors.</a:t>
            </a:r>
          </a:p>
        </p:txBody>
      </p:sp>
      <p:sp>
        <p:nvSpPr>
          <p:cNvPr id="5" name="スライド番号プレースホルダー 4"/>
          <p:cNvSpPr>
            <a:spLocks noGrp="1"/>
          </p:cNvSpPr>
          <p:nvPr>
            <p:ph type="sldNum" sz="quarter" idx="10"/>
          </p:nvPr>
        </p:nvSpPr>
        <p:spPr/>
        <p:txBody>
          <a:bodyPr/>
          <a:lstStyle/>
          <a:p>
            <a:fld id="{D8D131C4-CC0A-4B1F-BF95-E23A3B4BB34C}" type="slidenum">
              <a:rPr lang="ja-JP" altLang="en-US" smtClean="0">
                <a:solidFill>
                  <a:srgbClr val="000000"/>
                </a:solidFill>
              </a:rPr>
              <a:pPr/>
              <a:t>8</a:t>
            </a:fld>
            <a:endParaRPr lang="ja-JP" altLang="en-US">
              <a:solidFill>
                <a:srgbClr val="000000"/>
              </a:solidFill>
            </a:endParaRPr>
          </a:p>
        </p:txBody>
      </p:sp>
    </p:spTree>
    <p:extLst>
      <p:ext uri="{BB962C8B-B14F-4D97-AF65-F5344CB8AC3E}">
        <p14:creationId xmlns:p14="http://schemas.microsoft.com/office/powerpoint/2010/main" val="1645962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2400" dirty="0">
                <a:latin typeface="Arial" panose="020B0604020202020204" pitchFamily="34" charset="0"/>
                <a:cs typeface="Arial" panose="020B0604020202020204" pitchFamily="34" charset="0"/>
              </a:rPr>
              <a:t>Interdisciplinary studies on </a:t>
            </a:r>
            <a:r>
              <a:rPr lang="en-US" altLang="ja-JP" sz="2400" dirty="0" smtClean="0">
                <a:latin typeface="Arial" panose="020B0604020202020204" pitchFamily="34" charset="0"/>
                <a:cs typeface="Arial" panose="020B0604020202020204" pitchFamily="34" charset="0"/>
              </a:rPr>
              <a:t>STP using </a:t>
            </a:r>
            <a:r>
              <a:rPr kumimoji="1" lang="en-US" altLang="ja-JP" sz="2400" dirty="0" smtClean="0"/>
              <a:t>SPEDAS</a:t>
            </a:r>
            <a:endParaRPr kumimoji="1" lang="ja-JP" altLang="en-US" sz="2400" dirty="0"/>
          </a:p>
        </p:txBody>
      </p:sp>
      <p:pic>
        <p:nvPicPr>
          <p:cNvPr id="4" name="図 3" descr="earch_map2.png"/>
          <p:cNvPicPr>
            <a:picLocks noChangeAspect="1"/>
          </p:cNvPicPr>
          <p:nvPr/>
        </p:nvPicPr>
        <p:blipFill>
          <a:blip r:embed="rId2"/>
          <a:stretch>
            <a:fillRect/>
          </a:stretch>
        </p:blipFill>
        <p:spPr>
          <a:xfrm>
            <a:off x="5755889" y="2522728"/>
            <a:ext cx="2402768" cy="2459377"/>
          </a:xfrm>
          <a:prstGeom prst="rect">
            <a:avLst/>
          </a:prstGeom>
        </p:spPr>
      </p:pic>
      <p:pic>
        <p:nvPicPr>
          <p:cNvPr id="29" name="図 28" descr="satellites.jpg"/>
          <p:cNvPicPr>
            <a:picLocks noChangeAspect="1"/>
          </p:cNvPicPr>
          <p:nvPr/>
        </p:nvPicPr>
        <p:blipFill>
          <a:blip r:embed="rId3"/>
          <a:stretch>
            <a:fillRect/>
          </a:stretch>
        </p:blipFill>
        <p:spPr>
          <a:xfrm>
            <a:off x="7309977" y="1090521"/>
            <a:ext cx="1628874" cy="1278666"/>
          </a:xfrm>
          <a:prstGeom prst="rect">
            <a:avLst/>
          </a:prstGeom>
        </p:spPr>
      </p:pic>
      <p:sp>
        <p:nvSpPr>
          <p:cNvPr id="30" name="テキスト ボックス 29"/>
          <p:cNvSpPr txBox="1"/>
          <p:nvPr/>
        </p:nvSpPr>
        <p:spPr>
          <a:xfrm>
            <a:off x="7225531" y="744014"/>
            <a:ext cx="1675395" cy="369332"/>
          </a:xfrm>
          <a:prstGeom prst="rect">
            <a:avLst/>
          </a:prstGeom>
          <a:noFill/>
        </p:spPr>
        <p:txBody>
          <a:bodyPr wrap="none" rtlCol="0">
            <a:spAutoFit/>
          </a:bodyPr>
          <a:lstStyle/>
          <a:p>
            <a:pPr defTabSz="914400" fontAlgn="auto">
              <a:spcBef>
                <a:spcPts val="0"/>
              </a:spcBef>
              <a:spcAft>
                <a:spcPts val="0"/>
              </a:spcAft>
            </a:pPr>
            <a:r>
              <a:rPr lang="en-US" altLang="ja-JP" dirty="0">
                <a:solidFill>
                  <a:prstClr val="black"/>
                </a:solidFill>
                <a:latin typeface="Calibri"/>
                <a:ea typeface="ＭＳ Ｐゴシック" panose="020B0600070205080204" pitchFamily="50" charset="-128"/>
              </a:rPr>
              <a:t>Magnetosphere</a:t>
            </a:r>
            <a:endParaRPr lang="ja-JP" altLang="en-US" dirty="0">
              <a:solidFill>
                <a:prstClr val="black"/>
              </a:solidFill>
              <a:latin typeface="Calibri"/>
              <a:ea typeface="ＭＳ Ｐゴシック" panose="020B0600070205080204" pitchFamily="50" charset="-128"/>
            </a:endParaRPr>
          </a:p>
        </p:txBody>
      </p:sp>
      <p:sp>
        <p:nvSpPr>
          <p:cNvPr id="31" name="テキスト ボックス 30"/>
          <p:cNvSpPr txBox="1"/>
          <p:nvPr/>
        </p:nvSpPr>
        <p:spPr>
          <a:xfrm>
            <a:off x="5664910" y="744014"/>
            <a:ext cx="534121" cy="369332"/>
          </a:xfrm>
          <a:prstGeom prst="rect">
            <a:avLst/>
          </a:prstGeom>
          <a:noFill/>
        </p:spPr>
        <p:txBody>
          <a:bodyPr wrap="none" rtlCol="0">
            <a:spAutoFit/>
          </a:bodyPr>
          <a:lstStyle/>
          <a:p>
            <a:pPr defTabSz="914400" fontAlgn="auto">
              <a:spcBef>
                <a:spcPts val="0"/>
              </a:spcBef>
              <a:spcAft>
                <a:spcPts val="0"/>
              </a:spcAft>
            </a:pPr>
            <a:r>
              <a:rPr lang="en-US" altLang="ja-JP" dirty="0">
                <a:solidFill>
                  <a:prstClr val="black"/>
                </a:solidFill>
                <a:latin typeface="Calibri"/>
                <a:ea typeface="ＭＳ Ｐゴシック" panose="020B0600070205080204" pitchFamily="50" charset="-128"/>
              </a:rPr>
              <a:t>Sun</a:t>
            </a:r>
            <a:endParaRPr lang="ja-JP" altLang="en-US" dirty="0">
              <a:solidFill>
                <a:prstClr val="black"/>
              </a:solidFill>
              <a:latin typeface="Calibri"/>
              <a:ea typeface="ＭＳ Ｐゴシック" panose="020B0600070205080204" pitchFamily="50" charset="-128"/>
            </a:endParaRPr>
          </a:p>
        </p:txBody>
      </p:sp>
      <p:sp>
        <p:nvSpPr>
          <p:cNvPr id="32" name="テキスト ボックス 31"/>
          <p:cNvSpPr txBox="1"/>
          <p:nvPr/>
        </p:nvSpPr>
        <p:spPr>
          <a:xfrm>
            <a:off x="7570716" y="2430975"/>
            <a:ext cx="1383007" cy="307777"/>
          </a:xfrm>
          <a:prstGeom prst="rect">
            <a:avLst/>
          </a:prstGeom>
          <a:noFill/>
        </p:spPr>
        <p:txBody>
          <a:bodyPr wrap="none" rtlCol="0">
            <a:spAutoFit/>
          </a:bodyPr>
          <a:lstStyle/>
          <a:p>
            <a:pPr defTabSz="914400" fontAlgn="auto">
              <a:spcBef>
                <a:spcPts val="0"/>
              </a:spcBef>
              <a:spcAft>
                <a:spcPts val="0"/>
              </a:spcAft>
            </a:pPr>
            <a:r>
              <a:rPr lang="en-US" altLang="ja-JP" sz="1400" dirty="0">
                <a:solidFill>
                  <a:prstClr val="black"/>
                </a:solidFill>
                <a:latin typeface="Calibri"/>
                <a:ea typeface="ＭＳ Ｐゴシック" panose="020B0600070205080204" pitchFamily="50" charset="-128"/>
              </a:rPr>
              <a:t>THEMIS</a:t>
            </a:r>
            <a:r>
              <a:rPr lang="ja-JP" altLang="en-US" sz="1400" dirty="0">
                <a:solidFill>
                  <a:prstClr val="black"/>
                </a:solidFill>
                <a:latin typeface="Calibri"/>
                <a:ea typeface="ＭＳ Ｐゴシック" panose="020B0600070205080204" pitchFamily="50" charset="-128"/>
              </a:rPr>
              <a:t> </a:t>
            </a:r>
            <a:r>
              <a:rPr lang="en-US" altLang="ja-JP" sz="1400" dirty="0">
                <a:solidFill>
                  <a:prstClr val="black"/>
                </a:solidFill>
                <a:latin typeface="Calibri"/>
                <a:ea typeface="ＭＳ Ｐゴシック" panose="020B0600070205080204" pitchFamily="50" charset="-128"/>
              </a:rPr>
              <a:t>Satellite</a:t>
            </a:r>
            <a:endParaRPr lang="ja-JP" altLang="en-US" sz="1400" dirty="0">
              <a:solidFill>
                <a:prstClr val="black"/>
              </a:solidFill>
              <a:latin typeface="Calibri"/>
              <a:ea typeface="ＭＳ Ｐゴシック" panose="020B0600070205080204" pitchFamily="50" charset="-128"/>
            </a:endParaRPr>
          </a:p>
        </p:txBody>
      </p:sp>
      <p:sp>
        <p:nvSpPr>
          <p:cNvPr id="33" name="テキスト ボックス 32"/>
          <p:cNvSpPr txBox="1"/>
          <p:nvPr/>
        </p:nvSpPr>
        <p:spPr>
          <a:xfrm>
            <a:off x="7668344" y="3386824"/>
            <a:ext cx="1459246" cy="646331"/>
          </a:xfrm>
          <a:prstGeom prst="rect">
            <a:avLst/>
          </a:prstGeom>
          <a:solidFill>
            <a:schemeClr val="bg1"/>
          </a:solidFill>
        </p:spPr>
        <p:txBody>
          <a:bodyPr wrap="none" rtlCol="0">
            <a:spAutoFit/>
          </a:bodyPr>
          <a:lstStyle/>
          <a:p>
            <a:pPr defTabSz="914400" fontAlgn="auto">
              <a:spcBef>
                <a:spcPts val="0"/>
              </a:spcBef>
              <a:spcAft>
                <a:spcPts val="0"/>
              </a:spcAft>
            </a:pPr>
            <a:r>
              <a:rPr lang="en-US" altLang="ja-JP" dirty="0" smtClean="0">
                <a:solidFill>
                  <a:prstClr val="black"/>
                </a:solidFill>
                <a:latin typeface="Calibri"/>
                <a:ea typeface="ＭＳ Ｐゴシック" panose="020B0600070205080204" pitchFamily="50" charset="-128"/>
              </a:rPr>
              <a:t>Atmosphere</a:t>
            </a:r>
          </a:p>
          <a:p>
            <a:pPr defTabSz="914400" fontAlgn="auto">
              <a:spcBef>
                <a:spcPts val="0"/>
              </a:spcBef>
              <a:spcAft>
                <a:spcPts val="0"/>
              </a:spcAft>
            </a:pPr>
            <a:r>
              <a:rPr lang="en-US" altLang="ja-JP" dirty="0" smtClean="0">
                <a:solidFill>
                  <a:prstClr val="black"/>
                </a:solidFill>
                <a:latin typeface="Calibri"/>
                <a:ea typeface="ＭＳ Ｐゴシック" panose="020B0600070205080204" pitchFamily="50" charset="-128"/>
              </a:rPr>
              <a:t>&amp; Ionosphere</a:t>
            </a:r>
            <a:endParaRPr lang="ja-JP" altLang="en-US" dirty="0">
              <a:solidFill>
                <a:prstClr val="black"/>
              </a:solidFill>
              <a:latin typeface="Calibri"/>
              <a:ea typeface="ＭＳ Ｐゴシック" panose="020B0600070205080204" pitchFamily="50" charset="-128"/>
            </a:endParaRPr>
          </a:p>
        </p:txBody>
      </p:sp>
      <p:sp>
        <p:nvSpPr>
          <p:cNvPr id="34" name="上下矢印 33"/>
          <p:cNvSpPr/>
          <p:nvPr/>
        </p:nvSpPr>
        <p:spPr bwMode="auto">
          <a:xfrm rot="16200000">
            <a:off x="6789593" y="962291"/>
            <a:ext cx="287710" cy="753063"/>
          </a:xfrm>
          <a:prstGeom prst="upDownArrow">
            <a:avLst/>
          </a:prstGeom>
          <a:solidFill>
            <a:srgbClr val="FFC000">
              <a:alpha val="57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a:endParaRPr lang="ja-JP" altLang="en-US" sz="2800">
              <a:solidFill>
                <a:srgbClr val="1F497D"/>
              </a:solidFill>
              <a:latin typeface="Calibri"/>
              <a:ea typeface="ヒラギノ角ゴ Pro W6" charset="-128"/>
            </a:endParaRPr>
          </a:p>
        </p:txBody>
      </p:sp>
      <p:sp>
        <p:nvSpPr>
          <p:cNvPr id="35" name="上下矢印 34"/>
          <p:cNvSpPr/>
          <p:nvPr/>
        </p:nvSpPr>
        <p:spPr bwMode="auto">
          <a:xfrm rot="2515679">
            <a:off x="7198659" y="2307616"/>
            <a:ext cx="288032" cy="549226"/>
          </a:xfrm>
          <a:prstGeom prst="upDownArrow">
            <a:avLst/>
          </a:prstGeom>
          <a:solidFill>
            <a:srgbClr val="FFC000">
              <a:alpha val="57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a:endParaRPr lang="ja-JP" altLang="en-US" sz="2800">
              <a:solidFill>
                <a:srgbClr val="1F497D"/>
              </a:solidFill>
              <a:latin typeface="Calibri"/>
              <a:ea typeface="ヒラギノ角ゴ Pro W6" charset="-128"/>
            </a:endParaRPr>
          </a:p>
        </p:txBody>
      </p:sp>
      <p:pic>
        <p:nvPicPr>
          <p:cNvPr id="36" name="図 35" descr="smart.png"/>
          <p:cNvPicPr>
            <a:picLocks noChangeAspect="1"/>
          </p:cNvPicPr>
          <p:nvPr/>
        </p:nvPicPr>
        <p:blipFill>
          <a:blip r:embed="rId4"/>
          <a:stretch>
            <a:fillRect/>
          </a:stretch>
        </p:blipFill>
        <p:spPr>
          <a:xfrm>
            <a:off x="5308566" y="1086343"/>
            <a:ext cx="1239411" cy="1239411"/>
          </a:xfrm>
          <a:prstGeom prst="rect">
            <a:avLst/>
          </a:prstGeom>
        </p:spPr>
      </p:pic>
      <p:sp>
        <p:nvSpPr>
          <p:cNvPr id="37" name="上下矢印 36"/>
          <p:cNvSpPr/>
          <p:nvPr/>
        </p:nvSpPr>
        <p:spPr bwMode="auto">
          <a:xfrm rot="19210470">
            <a:off x="6442289" y="2305017"/>
            <a:ext cx="288032" cy="549226"/>
          </a:xfrm>
          <a:prstGeom prst="upDownArrow">
            <a:avLst/>
          </a:prstGeom>
          <a:solidFill>
            <a:srgbClr val="FFC000">
              <a:alpha val="57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a:endParaRPr lang="ja-JP" altLang="en-US" sz="2800">
              <a:solidFill>
                <a:srgbClr val="1F497D"/>
              </a:solidFill>
              <a:latin typeface="Calibri"/>
              <a:ea typeface="ヒラギノ角ゴ Pro W6" charset="-128"/>
            </a:endParaRPr>
          </a:p>
        </p:txBody>
      </p:sp>
      <p:sp>
        <p:nvSpPr>
          <p:cNvPr id="38" name="テキスト ボックス 37"/>
          <p:cNvSpPr txBox="1"/>
          <p:nvPr/>
        </p:nvSpPr>
        <p:spPr bwMode="auto">
          <a:xfrm>
            <a:off x="5580112" y="4778969"/>
            <a:ext cx="3194711" cy="40011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rtlCol="0">
            <a:prstTxWarp prst="textNoShape">
              <a:avLst/>
            </a:prstTxWarp>
            <a:spAutoFit/>
          </a:bodyPr>
          <a:lstStyle/>
          <a:p>
            <a:pPr algn="ctr" defTabSz="914400" fontAlgn="auto">
              <a:spcBef>
                <a:spcPct val="50000"/>
              </a:spcBef>
              <a:spcAft>
                <a:spcPts val="0"/>
              </a:spcAft>
            </a:pPr>
            <a:r>
              <a:rPr lang="en-US" altLang="ja-JP" sz="2000" b="1" dirty="0" smtClean="0">
                <a:solidFill>
                  <a:prstClr val="black"/>
                </a:solidFill>
              </a:rPr>
              <a:t>Interdisciplinary study</a:t>
            </a:r>
            <a:endParaRPr lang="ja-JP" altLang="en-US" sz="2000" b="1" dirty="0">
              <a:solidFill>
                <a:prstClr val="black"/>
              </a:solidFill>
            </a:endParaRPr>
          </a:p>
        </p:txBody>
      </p:sp>
      <p:sp>
        <p:nvSpPr>
          <p:cNvPr id="39" name="テキスト ボックス 38"/>
          <p:cNvSpPr txBox="1"/>
          <p:nvPr/>
        </p:nvSpPr>
        <p:spPr>
          <a:xfrm>
            <a:off x="5471194" y="2392875"/>
            <a:ext cx="910442" cy="523220"/>
          </a:xfrm>
          <a:prstGeom prst="rect">
            <a:avLst/>
          </a:prstGeom>
          <a:noFill/>
        </p:spPr>
        <p:txBody>
          <a:bodyPr wrap="none" rtlCol="0">
            <a:spAutoFit/>
          </a:bodyPr>
          <a:lstStyle/>
          <a:p>
            <a:pPr defTabSz="914400" fontAlgn="auto">
              <a:spcBef>
                <a:spcPts val="0"/>
              </a:spcBef>
              <a:spcAft>
                <a:spcPts val="0"/>
              </a:spcAft>
            </a:pPr>
            <a:r>
              <a:rPr lang="en-US" altLang="ja-JP" sz="1400" b="1" dirty="0">
                <a:solidFill>
                  <a:prstClr val="black"/>
                </a:solidFill>
                <a:latin typeface="Calibri"/>
                <a:ea typeface="ＭＳ Ｐゴシック" panose="020B0600070205080204" pitchFamily="50" charset="-128"/>
              </a:rPr>
              <a:t>Solar </a:t>
            </a:r>
          </a:p>
          <a:p>
            <a:pPr defTabSz="914400" fontAlgn="auto">
              <a:spcBef>
                <a:spcPts val="0"/>
              </a:spcBef>
              <a:spcAft>
                <a:spcPts val="0"/>
              </a:spcAft>
            </a:pPr>
            <a:r>
              <a:rPr lang="en-US" altLang="ja-JP" sz="1400" b="1" dirty="0">
                <a:solidFill>
                  <a:prstClr val="black"/>
                </a:solidFill>
                <a:latin typeface="Calibri"/>
                <a:ea typeface="ＭＳ Ｐゴシック" panose="020B0600070205080204" pitchFamily="50" charset="-128"/>
              </a:rPr>
              <a:t>Telescope</a:t>
            </a:r>
            <a:endParaRPr lang="ja-JP" altLang="en-US" sz="1400" b="1" dirty="0">
              <a:solidFill>
                <a:prstClr val="black"/>
              </a:solidFill>
              <a:latin typeface="Calibri"/>
              <a:ea typeface="ＭＳ Ｐゴシック" panose="020B0600070205080204" pitchFamily="50" charset="-128"/>
            </a:endParaRPr>
          </a:p>
        </p:txBody>
      </p:sp>
      <p:sp>
        <p:nvSpPr>
          <p:cNvPr id="41" name="テキスト ボックス 40"/>
          <p:cNvSpPr txBox="1"/>
          <p:nvPr/>
        </p:nvSpPr>
        <p:spPr bwMode="auto">
          <a:xfrm>
            <a:off x="268312" y="5273913"/>
            <a:ext cx="8696176" cy="1323439"/>
          </a:xfrm>
          <a:prstGeom prst="rect">
            <a:avLst/>
          </a:prstGeom>
          <a:solidFill>
            <a:srgbClr val="FFFF99"/>
          </a:solidFill>
          <a:ln w="9525">
            <a:solidFill>
              <a:srgbClr val="FF0000"/>
            </a:solidFill>
            <a:miter lim="800000"/>
            <a:headEnd/>
            <a:tailEnd/>
          </a:ln>
          <a:effectLst/>
        </p:spPr>
        <p:txBody>
          <a:bodyPr wrap="square" rtlCol="0">
            <a:prstTxWarp prst="textNoShape">
              <a:avLst/>
            </a:prstTxWarp>
            <a:spAutoFit/>
          </a:bodyPr>
          <a:lstStyle/>
          <a:p>
            <a:pPr marL="342900" indent="-342900">
              <a:lnSpc>
                <a:spcPts val="2400"/>
              </a:lnSpc>
              <a:spcBef>
                <a:spcPts val="0"/>
              </a:spcBef>
              <a:buFont typeface="Wingdings" panose="05000000000000000000" pitchFamily="2" charset="2"/>
              <a:buChar char="ü"/>
            </a:pPr>
            <a:r>
              <a:rPr lang="en-US" altLang="ja-JP" dirty="0" smtClean="0">
                <a:solidFill>
                  <a:srgbClr val="000000"/>
                </a:solidFill>
                <a:latin typeface="Meiryo UI" panose="020B0604030504040204" pitchFamily="50" charset="-128"/>
                <a:ea typeface="Meiryo UI" panose="020B0604030504040204" pitchFamily="50" charset="-128"/>
              </a:rPr>
              <a:t>SPEDAS can deal with data from many </a:t>
            </a:r>
            <a:r>
              <a:rPr lang="en-US" altLang="ja-JP" dirty="0" smtClean="0">
                <a:solidFill>
                  <a:srgbClr val="000000"/>
                </a:solidFill>
                <a:latin typeface="Meiryo UI" panose="020B0604030504040204" pitchFamily="50" charset="-128"/>
                <a:ea typeface="Meiryo UI" panose="020B0604030504040204" pitchFamily="50" charset="-128"/>
              </a:rPr>
              <a:t>STP </a:t>
            </a:r>
            <a:r>
              <a:rPr lang="en-US" altLang="ja-JP" dirty="0" smtClean="0">
                <a:solidFill>
                  <a:srgbClr val="000000"/>
                </a:solidFill>
                <a:latin typeface="Meiryo UI" panose="020B0604030504040204" pitchFamily="50" charset="-128"/>
                <a:ea typeface="Meiryo UI" panose="020B0604030504040204" pitchFamily="50" charset="-128"/>
              </a:rPr>
              <a:t>missions.</a:t>
            </a:r>
            <a:endParaRPr lang="en-US" altLang="ja-JP" dirty="0" smtClean="0">
              <a:solidFill>
                <a:srgbClr val="000000"/>
              </a:solidFill>
              <a:latin typeface="Meiryo UI" panose="020B0604030504040204" pitchFamily="50" charset="-128"/>
              <a:ea typeface="Meiryo UI" panose="020B0604030504040204" pitchFamily="50" charset="-128"/>
            </a:endParaRPr>
          </a:p>
          <a:p>
            <a:pPr marL="342900" indent="-342900">
              <a:lnSpc>
                <a:spcPts val="2400"/>
              </a:lnSpc>
              <a:spcBef>
                <a:spcPts val="0"/>
              </a:spcBef>
              <a:buFont typeface="Wingdings" panose="05000000000000000000" pitchFamily="2" charset="2"/>
              <a:buChar char="ü"/>
            </a:pPr>
            <a:r>
              <a:rPr lang="en-US" altLang="ja-JP" dirty="0" smtClean="0">
                <a:solidFill>
                  <a:srgbClr val="000000"/>
                </a:solidFill>
                <a:latin typeface="Meiryo UI" panose="020B0604030504040204" pitchFamily="50" charset="-128"/>
                <a:ea typeface="Meiryo UI" panose="020B0604030504040204" pitchFamily="50" charset="-128"/>
              </a:rPr>
              <a:t>IUGONET has also provided a plugin </a:t>
            </a:r>
            <a:r>
              <a:rPr lang="en-US" altLang="ja-JP" dirty="0" smtClean="0">
                <a:solidFill>
                  <a:srgbClr val="000000"/>
                </a:solidFill>
                <a:latin typeface="Meiryo UI" panose="020B0604030504040204" pitchFamily="50" charset="-128"/>
                <a:ea typeface="Meiryo UI" panose="020B0604030504040204" pitchFamily="50" charset="-128"/>
              </a:rPr>
              <a:t>(</a:t>
            </a:r>
            <a:r>
              <a:rPr lang="en-US" altLang="ja-JP" dirty="0" smtClean="0">
                <a:solidFill>
                  <a:srgbClr val="0000FF"/>
                </a:solidFill>
                <a:latin typeface="Meiryo UI" panose="020B0604030504040204" pitchFamily="50" charset="-128"/>
                <a:ea typeface="Meiryo UI" panose="020B0604030504040204" pitchFamily="50" charset="-128"/>
              </a:rPr>
              <a:t>UDAS</a:t>
            </a:r>
            <a:r>
              <a:rPr lang="en-US" altLang="ja-JP" dirty="0" smtClean="0">
                <a:solidFill>
                  <a:srgbClr val="000000"/>
                </a:solidFill>
                <a:latin typeface="Meiryo UI" panose="020B0604030504040204" pitchFamily="50" charset="-128"/>
                <a:ea typeface="Meiryo UI" panose="020B0604030504040204" pitchFamily="50" charset="-128"/>
              </a:rPr>
              <a:t>) for </a:t>
            </a:r>
            <a:r>
              <a:rPr lang="en-US" altLang="ja-JP" dirty="0" smtClean="0">
                <a:solidFill>
                  <a:srgbClr val="000000"/>
                </a:solidFill>
                <a:latin typeface="Meiryo UI" panose="020B0604030504040204" pitchFamily="50" charset="-128"/>
                <a:ea typeface="Meiryo UI" panose="020B0604030504040204" pitchFamily="50" charset="-128"/>
              </a:rPr>
              <a:t>SPEDAS, which includes many routines for loading various ground-based observation data.</a:t>
            </a:r>
          </a:p>
          <a:p>
            <a:pPr marL="342900" indent="-342900">
              <a:lnSpc>
                <a:spcPts val="2400"/>
              </a:lnSpc>
              <a:spcBef>
                <a:spcPts val="0"/>
              </a:spcBef>
              <a:buFont typeface="Wingdings" panose="05000000000000000000" pitchFamily="2" charset="2"/>
              <a:buChar char="ü"/>
            </a:pPr>
            <a:r>
              <a:rPr lang="en-US" altLang="ja-JP" dirty="0" smtClean="0">
                <a:solidFill>
                  <a:srgbClr val="000000"/>
                </a:solidFill>
                <a:latin typeface="Meiryo UI" panose="020B0604030504040204" pitchFamily="50" charset="-128"/>
                <a:ea typeface="Meiryo UI" panose="020B0604030504040204" pitchFamily="50" charset="-128"/>
              </a:rPr>
              <a:t>SPEDAS is suitable for interdisciplinary study </a:t>
            </a:r>
            <a:r>
              <a:rPr lang="en-US" altLang="ja-JP" dirty="0" smtClean="0">
                <a:solidFill>
                  <a:srgbClr val="000000"/>
                </a:solidFill>
                <a:latin typeface="Meiryo UI" panose="020B0604030504040204" pitchFamily="50" charset="-128"/>
                <a:ea typeface="Meiryo UI" panose="020B0604030504040204" pitchFamily="50" charset="-128"/>
              </a:rPr>
              <a:t>on STP.</a:t>
            </a:r>
            <a:endParaRPr lang="en-US" altLang="ja-JP" dirty="0">
              <a:solidFill>
                <a:srgbClr val="000000"/>
              </a:solidFill>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0"/>
          </p:nvPr>
        </p:nvSpPr>
        <p:spPr/>
        <p:txBody>
          <a:bodyPr/>
          <a:lstStyle/>
          <a:p>
            <a:fld id="{D8D131C4-CC0A-4B1F-BF95-E23A3B4BB34C}" type="slidenum">
              <a:rPr lang="ja-JP" altLang="en-US" smtClean="0">
                <a:solidFill>
                  <a:srgbClr val="000000"/>
                </a:solidFill>
              </a:rPr>
              <a:pPr/>
              <a:t>9</a:t>
            </a:fld>
            <a:endParaRPr lang="ja-JP" altLang="en-US">
              <a:solidFill>
                <a:srgbClr val="000000"/>
              </a:solidFill>
            </a:endParaRPr>
          </a:p>
        </p:txBody>
      </p:sp>
      <p:sp>
        <p:nvSpPr>
          <p:cNvPr id="70" name="正方形/長方形 11"/>
          <p:cNvSpPr>
            <a:spLocks noChangeArrowheads="1"/>
          </p:cNvSpPr>
          <p:nvPr/>
        </p:nvSpPr>
        <p:spPr bwMode="auto">
          <a:xfrm>
            <a:off x="240432" y="1158188"/>
            <a:ext cx="4968875" cy="1269374"/>
          </a:xfrm>
          <a:prstGeom prst="rect">
            <a:avLst/>
          </a:prstGeom>
          <a:solidFill>
            <a:srgbClr val="D0C8D6"/>
          </a:solidFill>
          <a:ln w="9525" algn="ctr">
            <a:solidFill>
              <a:sysClr val="windowText" lastClr="000000"/>
            </a:solidFill>
            <a:round/>
            <a:headEnd/>
            <a:tailEnd/>
          </a:ln>
        </p:spPr>
        <p:txBody>
          <a:bodyPr/>
          <a:lstStyle/>
          <a:p>
            <a:pPr defTabSz="914400" eaLnBrk="0" fontAlgn="auto" hangingPunct="0">
              <a:spcBef>
                <a:spcPts val="0"/>
              </a:spcBef>
              <a:spcAft>
                <a:spcPts val="0"/>
              </a:spcAft>
              <a:defRPr/>
            </a:pPr>
            <a:endParaRPr kumimoji="0" lang="ja-JP" altLang="en-US" kern="0" dirty="0" smtClean="0">
              <a:solidFill>
                <a:prstClr val="black"/>
              </a:solidFill>
              <a:latin typeface="Calibri"/>
              <a:ea typeface="ＭＳ Ｐゴシック" panose="020B0600070205080204" pitchFamily="50" charset="-128"/>
            </a:endParaRPr>
          </a:p>
        </p:txBody>
      </p:sp>
      <p:sp>
        <p:nvSpPr>
          <p:cNvPr id="71" name="正方形/長方形 11"/>
          <p:cNvSpPr>
            <a:spLocks noChangeArrowheads="1"/>
          </p:cNvSpPr>
          <p:nvPr/>
        </p:nvSpPr>
        <p:spPr bwMode="auto">
          <a:xfrm>
            <a:off x="240754" y="2427561"/>
            <a:ext cx="4968875" cy="2754599"/>
          </a:xfrm>
          <a:prstGeom prst="rect">
            <a:avLst/>
          </a:prstGeom>
          <a:solidFill>
            <a:srgbClr val="00B0F0"/>
          </a:solidFill>
          <a:ln w="9525" algn="ctr">
            <a:solidFill>
              <a:sysClr val="windowText" lastClr="000000"/>
            </a:solidFill>
            <a:round/>
            <a:headEnd/>
            <a:tailEnd/>
          </a:ln>
        </p:spPr>
        <p:txBody>
          <a:bodyPr/>
          <a:lstStyle/>
          <a:p>
            <a:pPr defTabSz="914400" eaLnBrk="0" fontAlgn="auto" hangingPunct="0">
              <a:spcBef>
                <a:spcPts val="0"/>
              </a:spcBef>
              <a:spcAft>
                <a:spcPts val="0"/>
              </a:spcAft>
              <a:defRPr/>
            </a:pPr>
            <a:endParaRPr kumimoji="0" lang="ja-JP" altLang="en-US" kern="0" smtClean="0">
              <a:solidFill>
                <a:prstClr val="black"/>
              </a:solidFill>
              <a:latin typeface="Calibri"/>
              <a:ea typeface="ＭＳ Ｐゴシック" panose="020B0600070205080204" pitchFamily="50" charset="-128"/>
            </a:endParaRPr>
          </a:p>
        </p:txBody>
      </p:sp>
      <p:sp>
        <p:nvSpPr>
          <p:cNvPr id="72" name="テキスト ボックス 71"/>
          <p:cNvSpPr txBox="1"/>
          <p:nvPr/>
        </p:nvSpPr>
        <p:spPr>
          <a:xfrm>
            <a:off x="312192" y="1987543"/>
            <a:ext cx="720725" cy="360363"/>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C0504D"/>
            </a:solidFill>
            <a:prstDash val="solid"/>
          </a:ln>
          <a:effectLst>
            <a:outerShdw blurRad="40000" dist="20000" dir="5400000" rotWithShape="0">
              <a:srgbClr val="000000">
                <a:alpha val="38000"/>
              </a:srgbClr>
            </a:outerShdw>
          </a:effectLst>
        </p:spPr>
        <p:txBody>
          <a:bodyPr lIns="36000" rIns="36000" anchor="ctr">
            <a:normAutofit fontScale="62500" lnSpcReduction="20000"/>
          </a:bodyPr>
          <a:lstStyle/>
          <a:p>
            <a:pPr algn="ctr" defTabSz="914400" eaLnBrk="0" fontAlgn="auto" hangingPunct="0">
              <a:spcBef>
                <a:spcPts val="0"/>
              </a:spcBef>
              <a:spcAft>
                <a:spcPts val="0"/>
              </a:spcAft>
              <a:defRPr/>
            </a:pPr>
            <a:r>
              <a:rPr kumimoji="0" lang="en-US" altLang="ja-JP" kern="0" dirty="0">
                <a:solidFill>
                  <a:prstClr val="black"/>
                </a:solidFill>
                <a:latin typeface="Calibri"/>
                <a:ea typeface="ＭＳ Ｐゴシック" panose="020B0600070205080204" pitchFamily="50" charset="-128"/>
              </a:rPr>
              <a:t>THEMIS</a:t>
            </a:r>
            <a:br>
              <a:rPr kumimoji="0" lang="en-US" altLang="ja-JP" kern="0" dirty="0">
                <a:solidFill>
                  <a:prstClr val="black"/>
                </a:solidFill>
                <a:latin typeface="Calibri"/>
                <a:ea typeface="ＭＳ Ｐゴシック" panose="020B0600070205080204" pitchFamily="50" charset="-128"/>
              </a:rPr>
            </a:br>
            <a:r>
              <a:rPr kumimoji="0" lang="en-US" altLang="ja-JP" kern="0" dirty="0">
                <a:solidFill>
                  <a:prstClr val="black"/>
                </a:solidFill>
                <a:latin typeface="Calibri"/>
                <a:ea typeface="ＭＳ Ｐゴシック" panose="020B0600070205080204" pitchFamily="50" charset="-128"/>
              </a:rPr>
              <a:t>Satellite</a:t>
            </a:r>
            <a:endParaRPr kumimoji="0" lang="ja-JP" altLang="en-US" kern="0" dirty="0">
              <a:solidFill>
                <a:prstClr val="black"/>
              </a:solidFill>
              <a:latin typeface="Calibri"/>
              <a:ea typeface="ＭＳ Ｐゴシック" panose="020B0600070205080204" pitchFamily="50" charset="-128"/>
            </a:endParaRPr>
          </a:p>
        </p:txBody>
      </p:sp>
      <p:sp>
        <p:nvSpPr>
          <p:cNvPr id="73" name="テキスト ボックス 72"/>
          <p:cNvSpPr txBox="1">
            <a:spLocks noChangeArrowheads="1"/>
          </p:cNvSpPr>
          <p:nvPr/>
        </p:nvSpPr>
        <p:spPr bwMode="auto">
          <a:xfrm>
            <a:off x="312440" y="2945484"/>
            <a:ext cx="720725" cy="360362"/>
          </a:xfrm>
          <a:prstGeom prst="rect">
            <a:avLst/>
          </a:prstGeom>
          <a:gradFill rotWithShape="1">
            <a:gsLst>
              <a:gs pos="0">
                <a:srgbClr val="90DAFF"/>
              </a:gs>
              <a:gs pos="35001">
                <a:srgbClr val="B2E3FF"/>
              </a:gs>
              <a:gs pos="100000">
                <a:srgbClr val="E0F4FF"/>
              </a:gs>
            </a:gsLst>
            <a:lin ang="16200000" scaled="1"/>
          </a:gradFill>
          <a:ln w="9525" algn="ctr">
            <a:solidFill>
              <a:sysClr val="windowText" lastClr="000000"/>
            </a:solidFill>
            <a:miter lim="800000"/>
            <a:headEnd/>
            <a:tailEnd/>
          </a:ln>
          <a:effectLst>
            <a:outerShdw dist="20000" dir="5400000" rotWithShape="0">
              <a:srgbClr val="000000">
                <a:alpha val="37999"/>
              </a:srgbClr>
            </a:outerShdw>
          </a:effectLst>
        </p:spPr>
        <p:txBody>
          <a:bodyPr lIns="36000" rIns="36000" anchor="ctr"/>
          <a:lstStyle/>
          <a:p>
            <a:pPr algn="ctr" defTabSz="914400" eaLnBrk="0" fontAlgn="auto" hangingPunct="0">
              <a:spcBef>
                <a:spcPts val="0"/>
              </a:spcBef>
              <a:spcAft>
                <a:spcPts val="0"/>
              </a:spcAft>
              <a:defRPr/>
            </a:pPr>
            <a:r>
              <a:rPr kumimoji="0" lang="en-US" altLang="ja-JP" sz="1100" kern="0" dirty="0">
                <a:solidFill>
                  <a:prstClr val="black"/>
                </a:solidFill>
                <a:latin typeface="Calibri"/>
                <a:ea typeface="ＭＳ Ｐゴシック" panose="020B0600070205080204" pitchFamily="50" charset="-128"/>
              </a:rPr>
              <a:t>THEMIS</a:t>
            </a:r>
            <a:br>
              <a:rPr kumimoji="0" lang="en-US" altLang="ja-JP" sz="1100" kern="0" dirty="0">
                <a:solidFill>
                  <a:prstClr val="black"/>
                </a:solidFill>
                <a:latin typeface="Calibri"/>
                <a:ea typeface="ＭＳ Ｐゴシック" panose="020B0600070205080204" pitchFamily="50" charset="-128"/>
              </a:rPr>
            </a:br>
            <a:r>
              <a:rPr kumimoji="0" lang="en-US" altLang="ja-JP" sz="1100" kern="0" dirty="0" err="1">
                <a:solidFill>
                  <a:prstClr val="black"/>
                </a:solidFill>
                <a:latin typeface="Calibri"/>
                <a:ea typeface="ＭＳ Ｐゴシック" panose="020B0600070205080204" pitchFamily="50" charset="-128"/>
              </a:rPr>
              <a:t>Geomag</a:t>
            </a:r>
            <a:r>
              <a:rPr kumimoji="0" lang="en-US" altLang="ja-JP" sz="1100" kern="0" dirty="0">
                <a:solidFill>
                  <a:prstClr val="black"/>
                </a:solidFill>
                <a:latin typeface="Calibri"/>
                <a:ea typeface="ＭＳ Ｐゴシック" panose="020B0600070205080204" pitchFamily="50" charset="-128"/>
              </a:rPr>
              <a:t>.</a:t>
            </a:r>
            <a:endParaRPr kumimoji="0" lang="ja-JP" altLang="en-US" sz="1100" kern="0" dirty="0">
              <a:solidFill>
                <a:prstClr val="black"/>
              </a:solidFill>
              <a:latin typeface="Calibri"/>
              <a:ea typeface="ＭＳ Ｐゴシック" panose="020B0600070205080204" pitchFamily="50" charset="-128"/>
            </a:endParaRPr>
          </a:p>
        </p:txBody>
      </p:sp>
      <p:sp>
        <p:nvSpPr>
          <p:cNvPr id="74" name="テキスト ボックス 73"/>
          <p:cNvSpPr txBox="1">
            <a:spLocks noChangeArrowheads="1"/>
          </p:cNvSpPr>
          <p:nvPr/>
        </p:nvSpPr>
        <p:spPr bwMode="auto">
          <a:xfrm>
            <a:off x="1103883" y="2947071"/>
            <a:ext cx="720725" cy="360363"/>
          </a:xfrm>
          <a:prstGeom prst="rect">
            <a:avLst/>
          </a:prstGeom>
          <a:gradFill rotWithShape="1">
            <a:gsLst>
              <a:gs pos="0">
                <a:srgbClr val="90DAFF"/>
              </a:gs>
              <a:gs pos="35001">
                <a:srgbClr val="B2E3FF"/>
              </a:gs>
              <a:gs pos="100000">
                <a:srgbClr val="E0F4FF"/>
              </a:gs>
            </a:gsLst>
            <a:lin ang="16200000" scaled="1"/>
          </a:gradFill>
          <a:ln w="9525" algn="ctr">
            <a:solidFill>
              <a:sysClr val="windowText" lastClr="000000"/>
            </a:solidFill>
            <a:miter lim="800000"/>
            <a:headEnd/>
            <a:tailEnd/>
          </a:ln>
          <a:effectLst>
            <a:outerShdw dist="20000" dir="5400000" rotWithShape="0">
              <a:srgbClr val="000000">
                <a:alpha val="37999"/>
              </a:srgbClr>
            </a:outerShdw>
          </a:effectLst>
        </p:spPr>
        <p:txBody>
          <a:bodyPr lIns="36000" rIns="36000" anchor="ctr"/>
          <a:lstStyle/>
          <a:p>
            <a:pPr algn="ctr" defTabSz="914400" eaLnBrk="0" fontAlgn="auto" hangingPunct="0">
              <a:spcBef>
                <a:spcPts val="0"/>
              </a:spcBef>
              <a:spcAft>
                <a:spcPts val="0"/>
              </a:spcAft>
              <a:defRPr/>
            </a:pPr>
            <a:r>
              <a:rPr kumimoji="0" lang="en-US" altLang="ja-JP" sz="1100" kern="0" dirty="0">
                <a:solidFill>
                  <a:prstClr val="black"/>
                </a:solidFill>
                <a:latin typeface="Calibri"/>
                <a:ea typeface="ＭＳ Ｐゴシック" panose="020B0600070205080204" pitchFamily="50" charset="-128"/>
              </a:rPr>
              <a:t>THEMIS</a:t>
            </a:r>
            <a:br>
              <a:rPr kumimoji="0" lang="en-US" altLang="ja-JP" sz="1100" kern="0" dirty="0">
                <a:solidFill>
                  <a:prstClr val="black"/>
                </a:solidFill>
                <a:latin typeface="Calibri"/>
                <a:ea typeface="ＭＳ Ｐゴシック" panose="020B0600070205080204" pitchFamily="50" charset="-128"/>
              </a:rPr>
            </a:br>
            <a:r>
              <a:rPr kumimoji="0" lang="en-US" altLang="ja-JP" sz="1100" kern="0" dirty="0">
                <a:solidFill>
                  <a:prstClr val="black"/>
                </a:solidFill>
                <a:latin typeface="Calibri"/>
                <a:ea typeface="ＭＳ Ｐゴシック" panose="020B0600070205080204" pitchFamily="50" charset="-128"/>
              </a:rPr>
              <a:t>Camera</a:t>
            </a:r>
            <a:endParaRPr kumimoji="0" lang="ja-JP" altLang="en-US" sz="1100" kern="0" dirty="0">
              <a:solidFill>
                <a:prstClr val="black"/>
              </a:solidFill>
              <a:latin typeface="Calibri"/>
              <a:ea typeface="ＭＳ Ｐゴシック" panose="020B0600070205080204" pitchFamily="50" charset="-128"/>
            </a:endParaRPr>
          </a:p>
        </p:txBody>
      </p:sp>
      <p:sp>
        <p:nvSpPr>
          <p:cNvPr id="75" name="テキスト ボックス 74"/>
          <p:cNvSpPr txBox="1"/>
          <p:nvPr/>
        </p:nvSpPr>
        <p:spPr>
          <a:xfrm>
            <a:off x="1897559" y="1580944"/>
            <a:ext cx="719137" cy="360362"/>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lIns="36000" rIns="36000" anchor="ctr">
            <a:normAutofit lnSpcReduction="10000"/>
          </a:bodyPr>
          <a:lstStyle/>
          <a:p>
            <a:pPr algn="ctr" defTabSz="914400" eaLnBrk="0" fontAlgn="auto" hangingPunct="0">
              <a:spcBef>
                <a:spcPts val="0"/>
              </a:spcBef>
              <a:spcAft>
                <a:spcPts val="0"/>
              </a:spcAft>
              <a:defRPr/>
            </a:pPr>
            <a:r>
              <a:rPr kumimoji="0" lang="en-US" altLang="ja-JP" kern="0" dirty="0">
                <a:solidFill>
                  <a:prstClr val="black"/>
                </a:solidFill>
                <a:latin typeface="Calibri"/>
                <a:ea typeface="ＭＳ Ｐゴシック" panose="020B0600070205080204" pitchFamily="50" charset="-128"/>
              </a:rPr>
              <a:t>Wind</a:t>
            </a:r>
            <a:endParaRPr kumimoji="0" lang="ja-JP" altLang="en-US" kern="0" dirty="0">
              <a:solidFill>
                <a:prstClr val="black"/>
              </a:solidFill>
              <a:latin typeface="Calibri"/>
              <a:ea typeface="ＭＳ Ｐゴシック" panose="020B0600070205080204" pitchFamily="50" charset="-128"/>
            </a:endParaRPr>
          </a:p>
        </p:txBody>
      </p:sp>
      <p:sp>
        <p:nvSpPr>
          <p:cNvPr id="76" name="テキスト ボックス 75"/>
          <p:cNvSpPr txBox="1"/>
          <p:nvPr/>
        </p:nvSpPr>
        <p:spPr>
          <a:xfrm>
            <a:off x="2689647" y="1580944"/>
            <a:ext cx="719137" cy="360362"/>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lIns="36000" rIns="36000" anchor="ctr">
            <a:normAutofit lnSpcReduction="10000"/>
          </a:bodyPr>
          <a:lstStyle/>
          <a:p>
            <a:pPr algn="ctr" defTabSz="914400" eaLnBrk="0" fontAlgn="auto" hangingPunct="0">
              <a:spcBef>
                <a:spcPts val="0"/>
              </a:spcBef>
              <a:spcAft>
                <a:spcPts val="0"/>
              </a:spcAft>
              <a:defRPr/>
            </a:pPr>
            <a:r>
              <a:rPr kumimoji="0" lang="en-US" altLang="ja-JP" kern="0" dirty="0">
                <a:solidFill>
                  <a:prstClr val="black"/>
                </a:solidFill>
                <a:latin typeface="Calibri"/>
                <a:ea typeface="ＭＳ Ｐゴシック" panose="020B0600070205080204" pitchFamily="50" charset="-128"/>
              </a:rPr>
              <a:t>ACE</a:t>
            </a:r>
            <a:endParaRPr kumimoji="0" lang="ja-JP" altLang="en-US" kern="0" dirty="0">
              <a:solidFill>
                <a:prstClr val="black"/>
              </a:solidFill>
              <a:latin typeface="Calibri"/>
              <a:ea typeface="ＭＳ Ｐゴシック" panose="020B0600070205080204" pitchFamily="50" charset="-128"/>
            </a:endParaRPr>
          </a:p>
        </p:txBody>
      </p:sp>
      <p:sp>
        <p:nvSpPr>
          <p:cNvPr id="77" name="テキスト ボックス 76"/>
          <p:cNvSpPr txBox="1"/>
          <p:nvPr/>
        </p:nvSpPr>
        <p:spPr>
          <a:xfrm>
            <a:off x="2688704" y="1987543"/>
            <a:ext cx="719138" cy="360362"/>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lIns="36000" rIns="36000" anchor="ctr">
            <a:normAutofit fontScale="62500" lnSpcReduction="20000"/>
          </a:bodyPr>
          <a:lstStyle/>
          <a:p>
            <a:pPr algn="ctr" defTabSz="914400" eaLnBrk="0" fontAlgn="auto" hangingPunct="0">
              <a:spcBef>
                <a:spcPts val="0"/>
              </a:spcBef>
              <a:spcAft>
                <a:spcPts val="0"/>
              </a:spcAft>
              <a:defRPr/>
            </a:pPr>
            <a:r>
              <a:rPr kumimoji="0" lang="en-US" altLang="ja-JP" kern="0" dirty="0">
                <a:solidFill>
                  <a:prstClr val="black"/>
                </a:solidFill>
                <a:latin typeface="Calibri"/>
                <a:ea typeface="ＭＳ Ｐゴシック" panose="020B0600070205080204" pitchFamily="50" charset="-128"/>
              </a:rPr>
              <a:t>NASA</a:t>
            </a:r>
            <a:br>
              <a:rPr kumimoji="0" lang="en-US" altLang="ja-JP" kern="0" dirty="0">
                <a:solidFill>
                  <a:prstClr val="black"/>
                </a:solidFill>
                <a:latin typeface="Calibri"/>
                <a:ea typeface="ＭＳ Ｐゴシック" panose="020B0600070205080204" pitchFamily="50" charset="-128"/>
              </a:rPr>
            </a:br>
            <a:r>
              <a:rPr kumimoji="0" lang="en-US" altLang="ja-JP" kern="0" dirty="0">
                <a:solidFill>
                  <a:prstClr val="black"/>
                </a:solidFill>
                <a:latin typeface="Calibri"/>
                <a:ea typeface="ＭＳ Ｐゴシック" panose="020B0600070205080204" pitchFamily="50" charset="-128"/>
              </a:rPr>
              <a:t>OMNI</a:t>
            </a:r>
            <a:endParaRPr kumimoji="0" lang="ja-JP" altLang="en-US" kern="0" dirty="0">
              <a:solidFill>
                <a:prstClr val="black"/>
              </a:solidFill>
              <a:latin typeface="Calibri"/>
              <a:ea typeface="ＭＳ Ｐゴシック" panose="020B0600070205080204" pitchFamily="50" charset="-128"/>
            </a:endParaRPr>
          </a:p>
        </p:txBody>
      </p:sp>
      <p:sp>
        <p:nvSpPr>
          <p:cNvPr id="78" name="テキスト ボックス 77"/>
          <p:cNvSpPr txBox="1"/>
          <p:nvPr/>
        </p:nvSpPr>
        <p:spPr>
          <a:xfrm>
            <a:off x="1104528" y="1986476"/>
            <a:ext cx="720725" cy="360363"/>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lIns="36000" rIns="36000" anchor="ctr">
            <a:normAutofit/>
          </a:bodyPr>
          <a:lstStyle/>
          <a:p>
            <a:pPr algn="ctr" defTabSz="914400" eaLnBrk="0" fontAlgn="auto" hangingPunct="0">
              <a:lnSpc>
                <a:spcPct val="90000"/>
              </a:lnSpc>
              <a:spcBef>
                <a:spcPts val="0"/>
              </a:spcBef>
              <a:spcAft>
                <a:spcPts val="0"/>
              </a:spcAft>
              <a:defRPr/>
            </a:pPr>
            <a:r>
              <a:rPr kumimoji="0" lang="en-US" altLang="ja-JP" sz="1600" kern="0" smtClean="0">
                <a:solidFill>
                  <a:srgbClr val="000514"/>
                </a:solidFill>
                <a:latin typeface="Calibri"/>
                <a:ea typeface="ＭＳ Ｐゴシック" panose="020B0600070205080204" pitchFamily="50" charset="-128"/>
              </a:rPr>
              <a:t>GOES</a:t>
            </a:r>
            <a:endParaRPr kumimoji="0" lang="ja-JP" altLang="en-US" sz="1600" kern="0" smtClean="0">
              <a:solidFill>
                <a:srgbClr val="000514"/>
              </a:solidFill>
              <a:latin typeface="Calibri"/>
              <a:ea typeface="ＭＳ Ｐゴシック" panose="020B0600070205080204" pitchFamily="50" charset="-128"/>
            </a:endParaRPr>
          </a:p>
        </p:txBody>
      </p:sp>
      <p:sp>
        <p:nvSpPr>
          <p:cNvPr id="79" name="テキスト ボックス 78"/>
          <p:cNvSpPr txBox="1"/>
          <p:nvPr/>
        </p:nvSpPr>
        <p:spPr>
          <a:xfrm>
            <a:off x="1896616" y="1987543"/>
            <a:ext cx="720725" cy="360363"/>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lIns="36000" rIns="36000" anchor="ctr">
            <a:normAutofit lnSpcReduction="10000"/>
          </a:bodyPr>
          <a:lstStyle/>
          <a:p>
            <a:pPr algn="ctr" defTabSz="914400" eaLnBrk="0" fontAlgn="auto" hangingPunct="0">
              <a:spcBef>
                <a:spcPts val="0"/>
              </a:spcBef>
              <a:spcAft>
                <a:spcPts val="0"/>
              </a:spcAft>
              <a:defRPr/>
            </a:pPr>
            <a:r>
              <a:rPr kumimoji="0" lang="en-US" altLang="ja-JP" kern="0" dirty="0">
                <a:solidFill>
                  <a:prstClr val="black"/>
                </a:solidFill>
                <a:latin typeface="Calibri"/>
                <a:ea typeface="ＭＳ Ｐゴシック" panose="020B0600070205080204" pitchFamily="50" charset="-128"/>
              </a:rPr>
              <a:t>LANL</a:t>
            </a:r>
            <a:endParaRPr kumimoji="0" lang="ja-JP" altLang="en-US" kern="0" dirty="0">
              <a:solidFill>
                <a:prstClr val="black"/>
              </a:solidFill>
              <a:latin typeface="Calibri"/>
              <a:ea typeface="ＭＳ Ｐゴシック" panose="020B0600070205080204" pitchFamily="50" charset="-128"/>
            </a:endParaRPr>
          </a:p>
        </p:txBody>
      </p:sp>
      <p:sp>
        <p:nvSpPr>
          <p:cNvPr id="80" name="テキスト ボックス 79"/>
          <p:cNvSpPr txBox="1"/>
          <p:nvPr/>
        </p:nvSpPr>
        <p:spPr>
          <a:xfrm>
            <a:off x="312440" y="3811167"/>
            <a:ext cx="720725" cy="360363"/>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lIns="36000" rIns="36000" anchor="ctr">
            <a:normAutofit fontScale="62500" lnSpcReduction="20000"/>
          </a:bodyPr>
          <a:lstStyle/>
          <a:p>
            <a:pPr algn="ctr" defTabSz="914400" eaLnBrk="0" fontAlgn="auto" hangingPunct="0">
              <a:spcBef>
                <a:spcPts val="0"/>
              </a:spcBef>
              <a:spcAft>
                <a:spcPts val="0"/>
              </a:spcAft>
              <a:defRPr/>
            </a:pPr>
            <a:r>
              <a:rPr kumimoji="0" lang="en-US" altLang="ja-JP" kern="0" dirty="0">
                <a:solidFill>
                  <a:prstClr val="black"/>
                </a:solidFill>
                <a:latin typeface="Calibri"/>
                <a:ea typeface="ＭＳ Ｐゴシック" panose="020B0600070205080204" pitchFamily="50" charset="-128"/>
              </a:rPr>
              <a:t>Greenland</a:t>
            </a:r>
            <a:br>
              <a:rPr kumimoji="0" lang="en-US" altLang="ja-JP" kern="0" dirty="0">
                <a:solidFill>
                  <a:prstClr val="black"/>
                </a:solidFill>
                <a:latin typeface="Calibri"/>
                <a:ea typeface="ＭＳ Ｐゴシック" panose="020B0600070205080204" pitchFamily="50" charset="-128"/>
              </a:rPr>
            </a:br>
            <a:r>
              <a:rPr kumimoji="0" lang="en-US" altLang="ja-JP" kern="0" dirty="0" err="1">
                <a:solidFill>
                  <a:prstClr val="black"/>
                </a:solidFill>
                <a:latin typeface="Calibri"/>
                <a:ea typeface="ＭＳ Ｐゴシック" panose="020B0600070205080204" pitchFamily="50" charset="-128"/>
              </a:rPr>
              <a:t>Geomag</a:t>
            </a:r>
            <a:r>
              <a:rPr kumimoji="0" lang="en-US" altLang="ja-JP" kern="0" dirty="0">
                <a:solidFill>
                  <a:prstClr val="black"/>
                </a:solidFill>
                <a:latin typeface="Calibri"/>
                <a:ea typeface="ＭＳ Ｐゴシック" panose="020B0600070205080204" pitchFamily="50" charset="-128"/>
              </a:rPr>
              <a:t>.</a:t>
            </a:r>
            <a:endParaRPr kumimoji="0" lang="ja-JP" altLang="en-US" kern="0" dirty="0">
              <a:solidFill>
                <a:prstClr val="black"/>
              </a:solidFill>
              <a:latin typeface="Calibri"/>
              <a:ea typeface="ＭＳ Ｐゴシック" panose="020B0600070205080204" pitchFamily="50" charset="-128"/>
            </a:endParaRPr>
          </a:p>
        </p:txBody>
      </p:sp>
      <p:sp>
        <p:nvSpPr>
          <p:cNvPr id="81" name="テキスト ボックス 80"/>
          <p:cNvSpPr txBox="1"/>
          <p:nvPr/>
        </p:nvSpPr>
        <p:spPr>
          <a:xfrm>
            <a:off x="1104602" y="3811167"/>
            <a:ext cx="720725" cy="360363"/>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lIns="36000" rIns="36000" anchor="ctr">
            <a:normAutofit fontScale="62500" lnSpcReduction="20000"/>
          </a:bodyPr>
          <a:lstStyle/>
          <a:p>
            <a:pPr algn="ctr" defTabSz="914400" eaLnBrk="0" fontAlgn="auto" hangingPunct="0">
              <a:spcBef>
                <a:spcPts val="0"/>
              </a:spcBef>
              <a:spcAft>
                <a:spcPts val="0"/>
              </a:spcAft>
              <a:defRPr/>
            </a:pPr>
            <a:r>
              <a:rPr kumimoji="0" lang="en-US" altLang="ja-JP" kern="0" dirty="0">
                <a:solidFill>
                  <a:prstClr val="black"/>
                </a:solidFill>
                <a:latin typeface="Calibri"/>
                <a:ea typeface="ＭＳ Ｐゴシック" panose="020B0600070205080204" pitchFamily="50" charset="-128"/>
              </a:rPr>
              <a:t>MACCS</a:t>
            </a:r>
            <a:br>
              <a:rPr kumimoji="0" lang="en-US" altLang="ja-JP" kern="0" dirty="0">
                <a:solidFill>
                  <a:prstClr val="black"/>
                </a:solidFill>
                <a:latin typeface="Calibri"/>
                <a:ea typeface="ＭＳ Ｐゴシック" panose="020B0600070205080204" pitchFamily="50" charset="-128"/>
              </a:rPr>
            </a:br>
            <a:r>
              <a:rPr kumimoji="0" lang="en-US" altLang="ja-JP" kern="0" dirty="0" err="1">
                <a:solidFill>
                  <a:prstClr val="black"/>
                </a:solidFill>
                <a:latin typeface="Calibri"/>
                <a:ea typeface="ＭＳ Ｐゴシック" panose="020B0600070205080204" pitchFamily="50" charset="-128"/>
              </a:rPr>
              <a:t>Geomag</a:t>
            </a:r>
            <a:r>
              <a:rPr kumimoji="0" lang="en-US" altLang="ja-JP" kern="0" dirty="0">
                <a:solidFill>
                  <a:prstClr val="black"/>
                </a:solidFill>
                <a:latin typeface="Calibri"/>
                <a:ea typeface="ＭＳ Ｐゴシック" panose="020B0600070205080204" pitchFamily="50" charset="-128"/>
              </a:rPr>
              <a:t>.</a:t>
            </a:r>
            <a:endParaRPr kumimoji="0" lang="ja-JP" altLang="en-US" kern="0" dirty="0">
              <a:solidFill>
                <a:prstClr val="black"/>
              </a:solidFill>
              <a:latin typeface="Calibri"/>
              <a:ea typeface="ＭＳ Ｐゴシック" panose="020B0600070205080204" pitchFamily="50" charset="-128"/>
            </a:endParaRPr>
          </a:p>
        </p:txBody>
      </p:sp>
      <p:grpSp>
        <p:nvGrpSpPr>
          <p:cNvPr id="82" name="グループ化 34"/>
          <p:cNvGrpSpPr>
            <a:grpSpLocks/>
          </p:cNvGrpSpPr>
          <p:nvPr/>
        </p:nvGrpSpPr>
        <p:grpSpPr bwMode="auto">
          <a:xfrm>
            <a:off x="312440" y="3379442"/>
            <a:ext cx="1512887" cy="360363"/>
            <a:chOff x="4644008" y="4653136"/>
            <a:chExt cx="1512168" cy="360040"/>
          </a:xfrm>
        </p:grpSpPr>
        <p:sp>
          <p:nvSpPr>
            <p:cNvPr id="83" name="テキスト ボックス 82"/>
            <p:cNvSpPr txBox="1"/>
            <p:nvPr/>
          </p:nvSpPr>
          <p:spPr>
            <a:xfrm>
              <a:off x="4644008" y="4653136"/>
              <a:ext cx="720382" cy="360040"/>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lIns="36000" rIns="36000" anchor="ctr">
              <a:normAutofit fontScale="62500" lnSpcReduction="20000"/>
            </a:bodyPr>
            <a:lstStyle/>
            <a:p>
              <a:pPr algn="ctr" defTabSz="914400" eaLnBrk="0" fontAlgn="auto" hangingPunct="0">
                <a:spcBef>
                  <a:spcPts val="0"/>
                </a:spcBef>
                <a:spcAft>
                  <a:spcPts val="0"/>
                </a:spcAft>
                <a:defRPr/>
              </a:pPr>
              <a:r>
                <a:rPr kumimoji="0" lang="en-US" altLang="ja-JP" kern="0" dirty="0">
                  <a:solidFill>
                    <a:prstClr val="black"/>
                  </a:solidFill>
                  <a:latin typeface="Calibri"/>
                  <a:ea typeface="ＭＳ Ｐゴシック" panose="020B0600070205080204" pitchFamily="50" charset="-128"/>
                </a:rPr>
                <a:t>CARISMA</a:t>
              </a:r>
              <a:br>
                <a:rPr kumimoji="0" lang="en-US" altLang="ja-JP" kern="0" dirty="0">
                  <a:solidFill>
                    <a:prstClr val="black"/>
                  </a:solidFill>
                  <a:latin typeface="Calibri"/>
                  <a:ea typeface="ＭＳ Ｐゴシック" panose="020B0600070205080204" pitchFamily="50" charset="-128"/>
                </a:rPr>
              </a:br>
              <a:r>
                <a:rPr kumimoji="0" lang="en-US" altLang="ja-JP" kern="0" dirty="0" err="1">
                  <a:solidFill>
                    <a:prstClr val="black"/>
                  </a:solidFill>
                  <a:latin typeface="Calibri"/>
                  <a:ea typeface="ＭＳ Ｐゴシック" panose="020B0600070205080204" pitchFamily="50" charset="-128"/>
                </a:rPr>
                <a:t>Geomag</a:t>
              </a:r>
              <a:r>
                <a:rPr kumimoji="0" lang="en-US" altLang="ja-JP" kern="0" dirty="0">
                  <a:solidFill>
                    <a:prstClr val="black"/>
                  </a:solidFill>
                  <a:latin typeface="Calibri"/>
                  <a:ea typeface="ＭＳ Ｐゴシック" panose="020B0600070205080204" pitchFamily="50" charset="-128"/>
                </a:rPr>
                <a:t>.</a:t>
              </a:r>
              <a:endParaRPr kumimoji="0" lang="ja-JP" altLang="en-US" kern="0" dirty="0">
                <a:solidFill>
                  <a:prstClr val="black"/>
                </a:solidFill>
                <a:latin typeface="Calibri"/>
                <a:ea typeface="ＭＳ Ｐゴシック" panose="020B0600070205080204" pitchFamily="50" charset="-128"/>
              </a:endParaRPr>
            </a:p>
          </p:txBody>
        </p:sp>
        <p:sp>
          <p:nvSpPr>
            <p:cNvPr id="84" name="テキスト ボックス 83"/>
            <p:cNvSpPr txBox="1"/>
            <p:nvPr/>
          </p:nvSpPr>
          <p:spPr>
            <a:xfrm>
              <a:off x="5435794" y="4653136"/>
              <a:ext cx="720382" cy="360040"/>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lIns="36000" rIns="36000" anchor="ctr">
              <a:normAutofit fontScale="62500" lnSpcReduction="20000"/>
            </a:bodyPr>
            <a:lstStyle/>
            <a:p>
              <a:pPr algn="ctr" defTabSz="914400" eaLnBrk="0" fontAlgn="auto" hangingPunct="0">
                <a:spcBef>
                  <a:spcPts val="0"/>
                </a:spcBef>
                <a:spcAft>
                  <a:spcPts val="0"/>
                </a:spcAft>
                <a:defRPr/>
              </a:pPr>
              <a:r>
                <a:rPr kumimoji="0" lang="en-US" altLang="ja-JP" kern="0" dirty="0">
                  <a:solidFill>
                    <a:prstClr val="black"/>
                  </a:solidFill>
                  <a:latin typeface="Calibri"/>
                  <a:ea typeface="ＭＳ Ｐゴシック" panose="020B0600070205080204" pitchFamily="50" charset="-128"/>
                </a:rPr>
                <a:t>GIMA</a:t>
              </a:r>
              <a:br>
                <a:rPr kumimoji="0" lang="en-US" altLang="ja-JP" kern="0" dirty="0">
                  <a:solidFill>
                    <a:prstClr val="black"/>
                  </a:solidFill>
                  <a:latin typeface="Calibri"/>
                  <a:ea typeface="ＭＳ Ｐゴシック" panose="020B0600070205080204" pitchFamily="50" charset="-128"/>
                </a:rPr>
              </a:br>
              <a:r>
                <a:rPr kumimoji="0" lang="en-US" altLang="ja-JP" kern="0" dirty="0" err="1">
                  <a:solidFill>
                    <a:prstClr val="black"/>
                  </a:solidFill>
                  <a:latin typeface="Calibri"/>
                  <a:ea typeface="ＭＳ Ｐゴシック" panose="020B0600070205080204" pitchFamily="50" charset="-128"/>
                </a:rPr>
                <a:t>Geomag</a:t>
              </a:r>
              <a:r>
                <a:rPr kumimoji="0" lang="en-US" altLang="ja-JP" kern="0" dirty="0">
                  <a:solidFill>
                    <a:prstClr val="black"/>
                  </a:solidFill>
                  <a:latin typeface="Calibri"/>
                  <a:ea typeface="ＭＳ Ｐゴシック" panose="020B0600070205080204" pitchFamily="50" charset="-128"/>
                </a:rPr>
                <a:t>.</a:t>
              </a:r>
              <a:endParaRPr kumimoji="0" lang="ja-JP" altLang="en-US" kern="0" dirty="0">
                <a:solidFill>
                  <a:prstClr val="black"/>
                </a:solidFill>
                <a:latin typeface="Calibri"/>
                <a:ea typeface="ＭＳ Ｐゴシック" panose="020B0600070205080204" pitchFamily="50" charset="-128"/>
              </a:endParaRPr>
            </a:p>
          </p:txBody>
        </p:sp>
      </p:grpSp>
      <p:sp>
        <p:nvSpPr>
          <p:cNvPr id="85" name="テキスト ボックス 84"/>
          <p:cNvSpPr txBox="1"/>
          <p:nvPr/>
        </p:nvSpPr>
        <p:spPr>
          <a:xfrm>
            <a:off x="4273823" y="1699636"/>
            <a:ext cx="863153" cy="576262"/>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lIns="36000" rIns="36000" anchor="ctr">
            <a:normAutofit fontScale="62500" lnSpcReduction="20000"/>
          </a:bodyPr>
          <a:lstStyle/>
          <a:p>
            <a:pPr algn="ctr" defTabSz="914400" eaLnBrk="0" fontAlgn="auto" hangingPunct="0">
              <a:spcBef>
                <a:spcPts val="0"/>
              </a:spcBef>
              <a:spcAft>
                <a:spcPts val="0"/>
              </a:spcAft>
              <a:defRPr/>
            </a:pPr>
            <a:r>
              <a:rPr kumimoji="0" lang="en-US" altLang="ja-JP" kern="0" dirty="0">
                <a:solidFill>
                  <a:prstClr val="black"/>
                </a:solidFill>
                <a:latin typeface="Calibri"/>
                <a:ea typeface="ＭＳ Ｐゴシック" panose="020B0600070205080204" pitchFamily="50" charset="-128"/>
              </a:rPr>
              <a:t>VAP</a:t>
            </a:r>
            <a:r>
              <a:rPr kumimoji="0" lang="ja-JP" altLang="en-US" kern="0" dirty="0">
                <a:solidFill>
                  <a:prstClr val="black"/>
                </a:solidFill>
                <a:latin typeface="Calibri"/>
                <a:ea typeface="ＭＳ Ｐゴシック" panose="020B0600070205080204" pitchFamily="50" charset="-128"/>
              </a:rPr>
              <a:t> </a:t>
            </a:r>
            <a:r>
              <a:rPr kumimoji="0" lang="en-US" altLang="ja-JP" kern="0" dirty="0">
                <a:solidFill>
                  <a:prstClr val="black"/>
                </a:solidFill>
                <a:latin typeface="Calibri"/>
                <a:ea typeface="ＭＳ Ｐゴシック" panose="020B0600070205080204" pitchFamily="50" charset="-128"/>
              </a:rPr>
              <a:t>Satellite</a:t>
            </a:r>
            <a:br>
              <a:rPr kumimoji="0" lang="en-US" altLang="ja-JP" kern="0" dirty="0">
                <a:solidFill>
                  <a:prstClr val="black"/>
                </a:solidFill>
                <a:latin typeface="Calibri"/>
                <a:ea typeface="ＭＳ Ｐゴシック" panose="020B0600070205080204" pitchFamily="50" charset="-128"/>
              </a:rPr>
            </a:br>
            <a:r>
              <a:rPr kumimoji="0" lang="en-US" altLang="ja-JP" kern="0" dirty="0">
                <a:solidFill>
                  <a:prstClr val="black"/>
                </a:solidFill>
                <a:latin typeface="Calibri"/>
                <a:ea typeface="ＭＳ Ｐゴシック" panose="020B0600070205080204" pitchFamily="50" charset="-128"/>
              </a:rPr>
              <a:t>EFW</a:t>
            </a:r>
            <a:br>
              <a:rPr kumimoji="0" lang="en-US" altLang="ja-JP" kern="0" dirty="0">
                <a:solidFill>
                  <a:prstClr val="black"/>
                </a:solidFill>
                <a:latin typeface="Calibri"/>
                <a:ea typeface="ＭＳ Ｐゴシック" panose="020B0600070205080204" pitchFamily="50" charset="-128"/>
              </a:rPr>
            </a:br>
            <a:r>
              <a:rPr kumimoji="0" lang="en-US" altLang="ja-JP" kern="0" dirty="0">
                <a:solidFill>
                  <a:prstClr val="black"/>
                </a:solidFill>
                <a:latin typeface="Calibri"/>
                <a:ea typeface="ＭＳ Ｐゴシック" panose="020B0600070205080204" pitchFamily="50" charset="-128"/>
              </a:rPr>
              <a:t>RBSPICE</a:t>
            </a:r>
            <a:endParaRPr kumimoji="0" lang="ja-JP" altLang="en-US" kern="0" dirty="0">
              <a:solidFill>
                <a:prstClr val="black"/>
              </a:solidFill>
              <a:latin typeface="Calibri"/>
              <a:ea typeface="ＭＳ Ｐゴシック" panose="020B0600070205080204" pitchFamily="50" charset="-128"/>
            </a:endParaRPr>
          </a:p>
        </p:txBody>
      </p:sp>
      <p:sp>
        <p:nvSpPr>
          <p:cNvPr id="86" name="テキスト ボックス 85"/>
          <p:cNvSpPr txBox="1"/>
          <p:nvPr/>
        </p:nvSpPr>
        <p:spPr>
          <a:xfrm>
            <a:off x="312192" y="1580944"/>
            <a:ext cx="720725" cy="360362"/>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lIns="36000" rIns="36000" anchor="ctr">
            <a:normAutofit lnSpcReduction="10000"/>
          </a:bodyPr>
          <a:lstStyle/>
          <a:p>
            <a:pPr algn="ctr" defTabSz="914400" eaLnBrk="0" fontAlgn="auto" hangingPunct="0">
              <a:spcBef>
                <a:spcPts val="0"/>
              </a:spcBef>
              <a:spcAft>
                <a:spcPts val="0"/>
              </a:spcAft>
              <a:defRPr/>
            </a:pPr>
            <a:r>
              <a:rPr kumimoji="0" lang="en-US" altLang="ja-JP" kern="0" dirty="0">
                <a:solidFill>
                  <a:prstClr val="black"/>
                </a:solidFill>
                <a:latin typeface="Calibri"/>
                <a:ea typeface="ＭＳ Ｐゴシック" panose="020B0600070205080204" pitchFamily="50" charset="-128"/>
              </a:rPr>
              <a:t>Stereo</a:t>
            </a:r>
            <a:endParaRPr kumimoji="0" lang="ja-JP" altLang="en-US" kern="0" dirty="0">
              <a:solidFill>
                <a:prstClr val="black"/>
              </a:solidFill>
              <a:latin typeface="Calibri"/>
              <a:ea typeface="ＭＳ Ｐゴシック" panose="020B0600070205080204" pitchFamily="50" charset="-128"/>
            </a:endParaRPr>
          </a:p>
        </p:txBody>
      </p:sp>
      <p:sp>
        <p:nvSpPr>
          <p:cNvPr id="87" name="テキスト ボックス 86"/>
          <p:cNvSpPr txBox="1">
            <a:spLocks noChangeArrowheads="1"/>
          </p:cNvSpPr>
          <p:nvPr/>
        </p:nvSpPr>
        <p:spPr bwMode="auto">
          <a:xfrm>
            <a:off x="1968947" y="2949095"/>
            <a:ext cx="3139028" cy="1940605"/>
          </a:xfrm>
          <a:prstGeom prst="rect">
            <a:avLst/>
          </a:prstGeom>
          <a:gradFill rotWithShape="1">
            <a:gsLst>
              <a:gs pos="0">
                <a:srgbClr val="90DAFF"/>
              </a:gs>
              <a:gs pos="35001">
                <a:srgbClr val="B2E3FF"/>
              </a:gs>
              <a:gs pos="100000">
                <a:srgbClr val="E0F4FF"/>
              </a:gs>
            </a:gsLst>
            <a:lin ang="16200000" scaled="1"/>
          </a:gradFill>
          <a:ln w="38100" algn="ctr">
            <a:solidFill>
              <a:srgbClr val="FF0000"/>
            </a:solidFill>
            <a:miter lim="800000"/>
            <a:headEnd/>
            <a:tailEnd/>
          </a:ln>
          <a:effectLst>
            <a:outerShdw dist="20000" dir="5400000" rotWithShape="0">
              <a:srgbClr val="000000">
                <a:alpha val="37999"/>
              </a:srgbClr>
            </a:outerShdw>
          </a:effectLst>
        </p:spPr>
        <p:txBody>
          <a:bodyPr lIns="36000" rIns="36000" anchor="ctr"/>
          <a:lstStyle/>
          <a:p>
            <a:pPr algn="ctr" defTabSz="914400" eaLnBrk="0" fontAlgn="auto" hangingPunct="0">
              <a:lnSpc>
                <a:spcPct val="90000"/>
              </a:lnSpc>
              <a:spcBef>
                <a:spcPts val="0"/>
              </a:spcBef>
              <a:spcAft>
                <a:spcPts val="0"/>
              </a:spcAft>
            </a:pPr>
            <a:r>
              <a:rPr lang="en-US" altLang="ja-JP" sz="2400" b="1" dirty="0" smtClean="0">
                <a:solidFill>
                  <a:srgbClr val="000514"/>
                </a:solidFill>
                <a:latin typeface="Calibri"/>
                <a:ea typeface="ＭＳ Ｐゴシック" panose="020B0600070205080204" pitchFamily="50" charset="-128"/>
              </a:rPr>
              <a:t>IUGONET, ERG</a:t>
            </a:r>
            <a:r>
              <a:rPr lang="en-US" altLang="ja-JP" sz="2000" dirty="0">
                <a:solidFill>
                  <a:srgbClr val="000514"/>
                </a:solidFill>
                <a:latin typeface="Calibri"/>
                <a:ea typeface="ＭＳ Ｐゴシック" panose="020B0600070205080204" pitchFamily="50" charset="-128"/>
              </a:rPr>
              <a:t/>
            </a:r>
            <a:br>
              <a:rPr lang="en-US" altLang="ja-JP" sz="2000" dirty="0">
                <a:solidFill>
                  <a:srgbClr val="000514"/>
                </a:solidFill>
                <a:latin typeface="Calibri"/>
                <a:ea typeface="ＭＳ Ｐゴシック" panose="020B0600070205080204" pitchFamily="50" charset="-128"/>
              </a:rPr>
            </a:br>
            <a:r>
              <a:rPr lang="en-US" altLang="ja-JP" sz="1400" dirty="0">
                <a:solidFill>
                  <a:srgbClr val="000514"/>
                </a:solidFill>
                <a:latin typeface="Calibri"/>
                <a:ea typeface="ＭＳ Ｐゴシック" panose="020B0600070205080204" pitchFamily="50" charset="-128"/>
              </a:rPr>
              <a:t>Solar Telescope, Solar and planetary radio telescope</a:t>
            </a:r>
            <a:r>
              <a:rPr lang="en-US" altLang="ja-JP" sz="1400" dirty="0" smtClean="0">
                <a:solidFill>
                  <a:srgbClr val="000514"/>
                </a:solidFill>
                <a:latin typeface="Calibri"/>
                <a:ea typeface="ＭＳ Ｐゴシック" panose="020B0600070205080204" pitchFamily="50" charset="-128"/>
              </a:rPr>
              <a:t>, Ionosphere radar (</a:t>
            </a:r>
            <a:r>
              <a:rPr lang="en-US" altLang="ja-JP" sz="1400" dirty="0" err="1" smtClean="0">
                <a:solidFill>
                  <a:srgbClr val="000514"/>
                </a:solidFill>
                <a:latin typeface="Calibri"/>
                <a:ea typeface="ＭＳ Ｐゴシック" panose="020B0600070205080204" pitchFamily="50" charset="-128"/>
              </a:rPr>
              <a:t>SuperDARN</a:t>
            </a:r>
            <a:r>
              <a:rPr lang="en-US" altLang="ja-JP" sz="1400" dirty="0" smtClean="0">
                <a:solidFill>
                  <a:srgbClr val="000514"/>
                </a:solidFill>
                <a:latin typeface="Calibri"/>
                <a:ea typeface="ＭＳ Ｐゴシック" panose="020B0600070205080204" pitchFamily="50" charset="-128"/>
              </a:rPr>
              <a:t>, EISCAT, etc.), </a:t>
            </a:r>
            <a:r>
              <a:rPr lang="en-US" altLang="ja-JP" sz="1400" dirty="0">
                <a:solidFill>
                  <a:srgbClr val="000514"/>
                </a:solidFill>
                <a:latin typeface="Calibri"/>
                <a:ea typeface="ＭＳ Ｐゴシック" panose="020B0600070205080204" pitchFamily="50" charset="-128"/>
              </a:rPr>
              <a:t>Atmosphere </a:t>
            </a:r>
            <a:r>
              <a:rPr lang="en-US" altLang="ja-JP" sz="1400" dirty="0" smtClean="0">
                <a:solidFill>
                  <a:srgbClr val="000514"/>
                </a:solidFill>
                <a:latin typeface="Calibri"/>
                <a:ea typeface="ＭＳ Ｐゴシック" panose="020B0600070205080204" pitchFamily="50" charset="-128"/>
              </a:rPr>
              <a:t>radar (MU, EAR, etc.), </a:t>
            </a:r>
            <a:r>
              <a:rPr lang="en-US" altLang="ja-JP" sz="1400" dirty="0">
                <a:solidFill>
                  <a:srgbClr val="000514"/>
                </a:solidFill>
                <a:latin typeface="Calibri"/>
                <a:ea typeface="ＭＳ Ｐゴシック" panose="020B0600070205080204" pitchFamily="50" charset="-128"/>
              </a:rPr>
              <a:t>Meteorological observation data, </a:t>
            </a:r>
          </a:p>
          <a:p>
            <a:pPr algn="ctr" defTabSz="914400" eaLnBrk="0" fontAlgn="auto" hangingPunct="0">
              <a:lnSpc>
                <a:spcPct val="90000"/>
              </a:lnSpc>
              <a:spcBef>
                <a:spcPts val="0"/>
              </a:spcBef>
              <a:spcAft>
                <a:spcPts val="0"/>
              </a:spcAft>
            </a:pPr>
            <a:r>
              <a:rPr lang="en-US" altLang="ja-JP" sz="1400" dirty="0" err="1">
                <a:solidFill>
                  <a:srgbClr val="000514"/>
                </a:solidFill>
                <a:latin typeface="Calibri"/>
                <a:ea typeface="ＭＳ Ｐゴシック" panose="020B0600070205080204" pitchFamily="50" charset="-128"/>
              </a:rPr>
              <a:t>Geomag</a:t>
            </a:r>
            <a:r>
              <a:rPr lang="en-US" altLang="ja-JP" sz="1400" dirty="0">
                <a:solidFill>
                  <a:srgbClr val="000514"/>
                </a:solidFill>
                <a:latin typeface="Calibri"/>
                <a:ea typeface="ＭＳ Ｐゴシック" panose="020B0600070205080204" pitchFamily="50" charset="-128"/>
              </a:rPr>
              <a:t>. network</a:t>
            </a:r>
            <a:r>
              <a:rPr lang="ja-JP" altLang="en-US" sz="1400" dirty="0">
                <a:solidFill>
                  <a:srgbClr val="000514"/>
                </a:solidFill>
                <a:latin typeface="Calibri"/>
                <a:ea typeface="ＭＳ Ｐゴシック" panose="020B0600070205080204" pitchFamily="50" charset="-128"/>
              </a:rPr>
              <a:t>（</a:t>
            </a:r>
            <a:r>
              <a:rPr lang="en-US" altLang="ja-JP" sz="1400" dirty="0">
                <a:solidFill>
                  <a:srgbClr val="000514"/>
                </a:solidFill>
                <a:latin typeface="Calibri"/>
                <a:ea typeface="ＭＳ Ｐゴシック" panose="020B0600070205080204" pitchFamily="50" charset="-128"/>
              </a:rPr>
              <a:t>WDC, MAGDAS, </a:t>
            </a:r>
            <a:r>
              <a:rPr lang="en-US" altLang="ja-JP" sz="1400" dirty="0" smtClean="0">
                <a:solidFill>
                  <a:srgbClr val="000514"/>
                </a:solidFill>
                <a:latin typeface="Calibri"/>
                <a:ea typeface="ＭＳ Ｐゴシック" panose="020B0600070205080204" pitchFamily="50" charset="-128"/>
              </a:rPr>
              <a:t>210MM, Antarctica</a:t>
            </a:r>
            <a:r>
              <a:rPr lang="ja-JP" altLang="en-US" sz="1400" dirty="0">
                <a:solidFill>
                  <a:srgbClr val="000514"/>
                </a:solidFill>
                <a:latin typeface="Calibri"/>
                <a:ea typeface="ＭＳ Ｐゴシック" panose="020B0600070205080204" pitchFamily="50" charset="-128"/>
              </a:rPr>
              <a:t>・</a:t>
            </a:r>
            <a:r>
              <a:rPr lang="en-US" altLang="ja-JP" sz="1400" dirty="0">
                <a:solidFill>
                  <a:srgbClr val="000514"/>
                </a:solidFill>
                <a:latin typeface="Calibri"/>
                <a:ea typeface="ＭＳ Ｐゴシック" panose="020B0600070205080204" pitchFamily="50" charset="-128"/>
              </a:rPr>
              <a:t>Iceland, </a:t>
            </a:r>
            <a:r>
              <a:rPr lang="en-US" altLang="ja-JP" sz="1400" dirty="0" smtClean="0">
                <a:solidFill>
                  <a:srgbClr val="000514"/>
                </a:solidFill>
                <a:latin typeface="Calibri"/>
                <a:ea typeface="ＭＳ Ｐゴシック" panose="020B0600070205080204" pitchFamily="50" charset="-128"/>
              </a:rPr>
              <a:t>etc.</a:t>
            </a:r>
            <a:r>
              <a:rPr lang="ja-JP" altLang="en-US" sz="1400" dirty="0" smtClean="0">
                <a:solidFill>
                  <a:srgbClr val="000514"/>
                </a:solidFill>
                <a:latin typeface="Calibri"/>
                <a:ea typeface="ＭＳ Ｐゴシック" panose="020B0600070205080204" pitchFamily="50" charset="-128"/>
              </a:rPr>
              <a:t>）</a:t>
            </a:r>
            <a:endParaRPr lang="ja-JP" altLang="en-US" sz="1400" dirty="0">
              <a:solidFill>
                <a:srgbClr val="000514"/>
              </a:solidFill>
              <a:latin typeface="Calibri"/>
              <a:ea typeface="ＭＳ Ｐゴシック" panose="020B0600070205080204" pitchFamily="50" charset="-128"/>
            </a:endParaRPr>
          </a:p>
        </p:txBody>
      </p:sp>
      <p:sp>
        <p:nvSpPr>
          <p:cNvPr id="88" name="テキスト ボックス 87"/>
          <p:cNvSpPr txBox="1"/>
          <p:nvPr/>
        </p:nvSpPr>
        <p:spPr>
          <a:xfrm>
            <a:off x="312440" y="4243215"/>
            <a:ext cx="720725" cy="360363"/>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lIns="36000" rIns="36000" anchor="ctr">
            <a:normAutofit fontScale="62500" lnSpcReduction="20000"/>
          </a:bodyPr>
          <a:lstStyle/>
          <a:p>
            <a:pPr algn="ctr" defTabSz="914400" eaLnBrk="0" fontAlgn="auto" hangingPunct="0">
              <a:spcBef>
                <a:spcPts val="0"/>
              </a:spcBef>
              <a:spcAft>
                <a:spcPts val="0"/>
              </a:spcAft>
              <a:defRPr/>
            </a:pPr>
            <a:r>
              <a:rPr kumimoji="0" lang="en-US" altLang="ja-JP" kern="0" dirty="0">
                <a:solidFill>
                  <a:prstClr val="black"/>
                </a:solidFill>
                <a:latin typeface="Calibri"/>
                <a:ea typeface="ＭＳ Ｐゴシック" panose="020B0600070205080204" pitchFamily="50" charset="-128"/>
              </a:rPr>
              <a:t>USGS</a:t>
            </a:r>
            <a:br>
              <a:rPr kumimoji="0" lang="en-US" altLang="ja-JP" kern="0" dirty="0">
                <a:solidFill>
                  <a:prstClr val="black"/>
                </a:solidFill>
                <a:latin typeface="Calibri"/>
                <a:ea typeface="ＭＳ Ｐゴシック" panose="020B0600070205080204" pitchFamily="50" charset="-128"/>
              </a:rPr>
            </a:br>
            <a:r>
              <a:rPr kumimoji="0" lang="en-US" altLang="ja-JP" kern="0" dirty="0" err="1">
                <a:solidFill>
                  <a:prstClr val="black"/>
                </a:solidFill>
                <a:latin typeface="Calibri"/>
                <a:ea typeface="ＭＳ Ｐゴシック" panose="020B0600070205080204" pitchFamily="50" charset="-128"/>
              </a:rPr>
              <a:t>Geomag</a:t>
            </a:r>
            <a:r>
              <a:rPr kumimoji="0" lang="en-US" altLang="ja-JP" kern="0" dirty="0">
                <a:solidFill>
                  <a:prstClr val="black"/>
                </a:solidFill>
                <a:latin typeface="Calibri"/>
                <a:ea typeface="ＭＳ Ｐゴシック" panose="020B0600070205080204" pitchFamily="50" charset="-128"/>
              </a:rPr>
              <a:t>.</a:t>
            </a:r>
            <a:endParaRPr kumimoji="0" lang="ja-JP" altLang="en-US" kern="0" dirty="0">
              <a:solidFill>
                <a:prstClr val="black"/>
              </a:solidFill>
              <a:latin typeface="Calibri"/>
              <a:ea typeface="ＭＳ Ｐゴシック" panose="020B0600070205080204" pitchFamily="50" charset="-128"/>
            </a:endParaRPr>
          </a:p>
        </p:txBody>
      </p:sp>
      <p:sp>
        <p:nvSpPr>
          <p:cNvPr id="89" name="テキスト ボックス 20"/>
          <p:cNvSpPr txBox="1"/>
          <p:nvPr/>
        </p:nvSpPr>
        <p:spPr>
          <a:xfrm>
            <a:off x="3480792" y="1986799"/>
            <a:ext cx="721048" cy="360362"/>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FF0000"/>
            </a:solidFill>
            <a:prstDash val="solid"/>
          </a:ln>
          <a:effectLst>
            <a:outerShdw blurRad="40000" dist="20000" dir="5400000" rotWithShape="0">
              <a:srgbClr val="000000">
                <a:alpha val="38000"/>
              </a:srgbClr>
            </a:outerShdw>
          </a:effectLst>
        </p:spPr>
        <p:txBody>
          <a:bodyPr lIns="36000" rIns="36000" anchor="ctr">
            <a:normAutofit/>
          </a:bodyPr>
          <a:lstStyle/>
          <a:p>
            <a:pPr algn="ctr" defTabSz="914400" eaLnBrk="0" fontAlgn="auto" hangingPunct="0">
              <a:lnSpc>
                <a:spcPct val="90000"/>
              </a:lnSpc>
              <a:spcBef>
                <a:spcPts val="0"/>
              </a:spcBef>
              <a:spcAft>
                <a:spcPts val="0"/>
              </a:spcAft>
              <a:defRPr/>
            </a:pPr>
            <a:r>
              <a:rPr kumimoji="0" lang="en-US" altLang="ja-JP" kern="0" dirty="0" smtClean="0">
                <a:solidFill>
                  <a:srgbClr val="000514"/>
                </a:solidFill>
                <a:latin typeface="Calibri"/>
                <a:ea typeface="ＭＳ Ｐゴシック" panose="020B0600070205080204" pitchFamily="50" charset="-128"/>
              </a:rPr>
              <a:t>ERG</a:t>
            </a:r>
            <a:endParaRPr kumimoji="0" lang="ja-JP" altLang="en-US" kern="0" dirty="0" smtClean="0">
              <a:solidFill>
                <a:srgbClr val="000514"/>
              </a:solidFill>
              <a:latin typeface="Calibri"/>
              <a:ea typeface="ＭＳ Ｐゴシック" panose="020B0600070205080204" pitchFamily="50" charset="-128"/>
            </a:endParaRPr>
          </a:p>
        </p:txBody>
      </p:sp>
      <p:sp>
        <p:nvSpPr>
          <p:cNvPr id="90" name="テキスト ボックス 89"/>
          <p:cNvSpPr txBox="1"/>
          <p:nvPr/>
        </p:nvSpPr>
        <p:spPr>
          <a:xfrm>
            <a:off x="1104528" y="1581266"/>
            <a:ext cx="719137" cy="360362"/>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lIns="36000" rIns="36000" anchor="ctr">
            <a:normAutofit lnSpcReduction="10000"/>
          </a:bodyPr>
          <a:lstStyle/>
          <a:p>
            <a:pPr algn="ctr" defTabSz="914400" eaLnBrk="0" fontAlgn="auto" hangingPunct="0">
              <a:spcBef>
                <a:spcPts val="0"/>
              </a:spcBef>
              <a:spcAft>
                <a:spcPts val="0"/>
              </a:spcAft>
              <a:defRPr/>
            </a:pPr>
            <a:r>
              <a:rPr kumimoji="0" lang="en-US" altLang="ja-JP" kern="0" dirty="0">
                <a:solidFill>
                  <a:prstClr val="black"/>
                </a:solidFill>
                <a:latin typeface="Calibri"/>
                <a:ea typeface="ＭＳ Ｐゴシック" panose="020B0600070205080204" pitchFamily="50" charset="-128"/>
              </a:rPr>
              <a:t>SOHO</a:t>
            </a:r>
            <a:endParaRPr kumimoji="0" lang="ja-JP" altLang="en-US" kern="0" dirty="0">
              <a:solidFill>
                <a:prstClr val="black"/>
              </a:solidFill>
              <a:latin typeface="Calibri"/>
              <a:ea typeface="ＭＳ Ｐゴシック" panose="020B0600070205080204" pitchFamily="50" charset="-128"/>
            </a:endParaRPr>
          </a:p>
        </p:txBody>
      </p:sp>
      <p:sp>
        <p:nvSpPr>
          <p:cNvPr id="91" name="テキスト ボックス 90"/>
          <p:cNvSpPr txBox="1"/>
          <p:nvPr/>
        </p:nvSpPr>
        <p:spPr>
          <a:xfrm>
            <a:off x="3481735" y="1580944"/>
            <a:ext cx="719137" cy="360362"/>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lIns="36000" rIns="36000" anchor="ctr">
            <a:normAutofit lnSpcReduction="10000"/>
          </a:bodyPr>
          <a:lstStyle/>
          <a:p>
            <a:pPr algn="ctr" defTabSz="914400" eaLnBrk="0" fontAlgn="auto" hangingPunct="0">
              <a:spcBef>
                <a:spcPts val="0"/>
              </a:spcBef>
              <a:spcAft>
                <a:spcPts val="0"/>
              </a:spcAft>
              <a:defRPr/>
            </a:pPr>
            <a:r>
              <a:rPr kumimoji="0" lang="en-US" altLang="ja-JP" kern="0" dirty="0">
                <a:solidFill>
                  <a:prstClr val="black"/>
                </a:solidFill>
                <a:latin typeface="Calibri"/>
                <a:ea typeface="ＭＳ Ｐゴシック" panose="020B0600070205080204" pitchFamily="50" charset="-128"/>
              </a:rPr>
              <a:t>IMP-8</a:t>
            </a:r>
            <a:endParaRPr kumimoji="0" lang="ja-JP" altLang="en-US" kern="0" dirty="0">
              <a:solidFill>
                <a:prstClr val="black"/>
              </a:solidFill>
              <a:latin typeface="Calibri"/>
              <a:ea typeface="ＭＳ Ｐゴシック" panose="020B0600070205080204" pitchFamily="50" charset="-128"/>
            </a:endParaRPr>
          </a:p>
        </p:txBody>
      </p:sp>
      <p:sp>
        <p:nvSpPr>
          <p:cNvPr id="92" name="テキスト ボックス 91"/>
          <p:cNvSpPr txBox="1"/>
          <p:nvPr/>
        </p:nvSpPr>
        <p:spPr>
          <a:xfrm>
            <a:off x="1997948" y="1148896"/>
            <a:ext cx="1580176" cy="400110"/>
          </a:xfrm>
          <a:prstGeom prst="rect">
            <a:avLst/>
          </a:prstGeom>
          <a:noFill/>
        </p:spPr>
        <p:txBody>
          <a:bodyPr wrap="none" rtlCol="0">
            <a:spAutoFit/>
          </a:bodyPr>
          <a:lstStyle/>
          <a:p>
            <a:pPr defTabSz="914400" fontAlgn="auto">
              <a:spcBef>
                <a:spcPts val="0"/>
              </a:spcBef>
              <a:spcAft>
                <a:spcPts val="0"/>
              </a:spcAft>
            </a:pPr>
            <a:r>
              <a:rPr lang="en-US" altLang="ja-JP" sz="2000" b="1" dirty="0">
                <a:solidFill>
                  <a:prstClr val="black"/>
                </a:solidFill>
                <a:latin typeface="Calibri"/>
                <a:ea typeface="ＭＳ Ｐゴシック" panose="020B0600070205080204" pitchFamily="50" charset="-128"/>
              </a:rPr>
              <a:t>Satellite </a:t>
            </a:r>
            <a:r>
              <a:rPr lang="en-US" altLang="ja-JP" sz="2000" b="1" dirty="0" smtClean="0">
                <a:solidFill>
                  <a:prstClr val="black"/>
                </a:solidFill>
                <a:latin typeface="Calibri"/>
                <a:ea typeface="ＭＳ Ｐゴシック" panose="020B0600070205080204" pitchFamily="50" charset="-128"/>
              </a:rPr>
              <a:t>data</a:t>
            </a:r>
            <a:endParaRPr lang="ja-JP" altLang="en-US" sz="2000" b="1" dirty="0">
              <a:solidFill>
                <a:prstClr val="black"/>
              </a:solidFill>
              <a:latin typeface="Calibri"/>
              <a:ea typeface="ＭＳ Ｐゴシック" panose="020B0600070205080204" pitchFamily="50" charset="-128"/>
            </a:endParaRPr>
          </a:p>
        </p:txBody>
      </p:sp>
      <p:sp>
        <p:nvSpPr>
          <p:cNvPr id="93" name="テキスト ボックス 92"/>
          <p:cNvSpPr txBox="1"/>
          <p:nvPr/>
        </p:nvSpPr>
        <p:spPr>
          <a:xfrm>
            <a:off x="883883" y="2476978"/>
            <a:ext cx="3749360" cy="400110"/>
          </a:xfrm>
          <a:prstGeom prst="rect">
            <a:avLst/>
          </a:prstGeom>
          <a:noFill/>
        </p:spPr>
        <p:txBody>
          <a:bodyPr wrap="none" rtlCol="0">
            <a:spAutoFit/>
          </a:bodyPr>
          <a:lstStyle/>
          <a:p>
            <a:pPr defTabSz="914400" fontAlgn="auto">
              <a:spcBef>
                <a:spcPts val="0"/>
              </a:spcBef>
              <a:spcAft>
                <a:spcPts val="0"/>
              </a:spcAft>
            </a:pPr>
            <a:r>
              <a:rPr lang="en-US" altLang="ja-JP" sz="2000" b="1" dirty="0" smtClean="0">
                <a:solidFill>
                  <a:prstClr val="black"/>
                </a:solidFill>
                <a:latin typeface="Calibri"/>
                <a:ea typeface="ＭＳ Ｐゴシック" panose="020B0600070205080204" pitchFamily="50" charset="-128"/>
              </a:rPr>
              <a:t>Ground-based observational </a:t>
            </a:r>
            <a:r>
              <a:rPr lang="en-US" altLang="ja-JP" sz="2000" b="1" dirty="0">
                <a:solidFill>
                  <a:prstClr val="black"/>
                </a:solidFill>
                <a:latin typeface="Calibri"/>
                <a:ea typeface="ＭＳ Ｐゴシック" panose="020B0600070205080204" pitchFamily="50" charset="-128"/>
              </a:rPr>
              <a:t>d</a:t>
            </a:r>
            <a:r>
              <a:rPr lang="en-US" altLang="ja-JP" sz="2000" b="1" dirty="0" smtClean="0">
                <a:solidFill>
                  <a:prstClr val="black"/>
                </a:solidFill>
                <a:latin typeface="Calibri"/>
                <a:ea typeface="ＭＳ Ｐゴシック" panose="020B0600070205080204" pitchFamily="50" charset="-128"/>
              </a:rPr>
              <a:t>ata</a:t>
            </a:r>
            <a:endParaRPr lang="ja-JP" altLang="en-US" sz="2000" b="1" dirty="0">
              <a:solidFill>
                <a:prstClr val="black"/>
              </a:solidFill>
              <a:latin typeface="Calibri"/>
              <a:ea typeface="ＭＳ Ｐゴシック" panose="020B0600070205080204" pitchFamily="50" charset="-128"/>
            </a:endParaRPr>
          </a:p>
        </p:txBody>
      </p:sp>
      <p:sp>
        <p:nvSpPr>
          <p:cNvPr id="94" name="テキスト ボックス 93"/>
          <p:cNvSpPr txBox="1"/>
          <p:nvPr/>
        </p:nvSpPr>
        <p:spPr>
          <a:xfrm>
            <a:off x="1248867" y="745174"/>
            <a:ext cx="3029034" cy="400110"/>
          </a:xfrm>
          <a:prstGeom prst="rect">
            <a:avLst/>
          </a:prstGeom>
          <a:noFill/>
        </p:spPr>
        <p:txBody>
          <a:bodyPr wrap="none" rtlCol="0">
            <a:spAutoFit/>
          </a:bodyPr>
          <a:lstStyle/>
          <a:p>
            <a:pPr defTabSz="914400" fontAlgn="auto">
              <a:spcBef>
                <a:spcPts val="0"/>
              </a:spcBef>
              <a:spcAft>
                <a:spcPts val="0"/>
              </a:spcAft>
            </a:pPr>
            <a:r>
              <a:rPr lang="en-US" altLang="ja-JP" sz="2000" b="1" dirty="0">
                <a:solidFill>
                  <a:prstClr val="black"/>
                </a:solidFill>
                <a:latin typeface="Calibri"/>
                <a:ea typeface="ＭＳ Ｐゴシック" panose="020B0600070205080204" pitchFamily="50" charset="-128"/>
              </a:rPr>
              <a:t>Data supported by SPEDAS</a:t>
            </a:r>
            <a:endParaRPr lang="ja-JP" altLang="en-US" sz="2000" b="1"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544473282"/>
      </p:ext>
    </p:extLst>
  </p:cSld>
  <p:clrMapOvr>
    <a:masterClrMapping/>
  </p:clrMapOvr>
  <p:timing>
    <p:tnLst>
      <p:par>
        <p:cTn id="1" dur="indefinite" restart="never" nodeType="tmRoot"/>
      </p:par>
    </p:tnLst>
  </p:timing>
</p:sld>
</file>

<file path=ppt/theme/theme1.xml><?xml version="1.0" encoding="utf-8"?>
<a:theme xmlns:a="http://schemas.openxmlformats.org/drawingml/2006/main" name="IUGONET_ppt_templ_2012">
  <a:themeElements>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mic Sans MS and メイリオ">
      <a:majorFont>
        <a:latin typeface="Comic Sans MS"/>
        <a:ea typeface="メイリオ"/>
        <a:cs typeface="ヒラギノ角ゴ Pro W6"/>
      </a:majorFont>
      <a:minorFont>
        <a:latin typeface="Comic Sans MS"/>
        <a:ea typeface="メイリオ"/>
        <a:cs typeface="ヒラギノ角ゴ Pro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defRPr>
        </a:defPPr>
      </a:lstStyle>
    </a:lnDef>
    <a:txDef>
      <a:spPr bwMode="auto">
        <a:noFill/>
        <a:ln w="9525">
          <a:noFill/>
          <a:miter lim="800000"/>
          <a:headEnd/>
          <a:tailEnd/>
        </a:ln>
        <a:effectLst/>
      </a:spPr>
      <a:bodyPr wrap="square" rtlCol="0">
        <a:prstTxWarp prst="textNoShape">
          <a:avLst/>
        </a:prstTxWarp>
        <a:spAutoFit/>
      </a:bodyPr>
      <a:lstStyle>
        <a:defPPr algn="l">
          <a:spcBef>
            <a:spcPct val="50000"/>
          </a:spcBef>
          <a:defRPr kumimoji="1" sz="1400" dirty="0" err="1" smtClean="0"/>
        </a:defPPr>
      </a:lstStyle>
    </a:txDef>
  </a:objectDefaults>
  <a:extraClrSchemeLst>
    <a:extraClrScheme>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新しいプレゼンテーショ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新しいプレゼンテーショ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新しいプレゼンテーショ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新しいプレゼンテーショ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新しいプレゼンテーショ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新しいプレゼンテーション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新しいプレゼンテーショ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新しいプレゼンテーショ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新しいプレゼンテーショ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新しいプレゼンテーショ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新しいプレゼンテーショ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テーマ1">
  <a:themeElements>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新しいプレゼンテーション">
      <a:majorFont>
        <a:latin typeface="ヒラギノ角ゴ Pro W6"/>
        <a:ea typeface="ヒラギノ角ゴ Pro W6"/>
        <a:cs typeface="ヒラギノ角ゴ Pro W6"/>
      </a:majorFont>
      <a:minorFont>
        <a:latin typeface="Arial"/>
        <a:ea typeface="ヒラギノ角ゴ Pro W6"/>
        <a:cs typeface="ヒラギノ角ゴ Pro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defRPr>
        </a:defPPr>
      </a:lstStyle>
    </a:lnDef>
    <a:txDef>
      <a:spPr bwMode="auto">
        <a:noFill/>
        <a:ln w="9525">
          <a:noFill/>
          <a:miter lim="800000"/>
          <a:headEnd/>
          <a:tailEnd/>
        </a:ln>
        <a:effectLst/>
      </a:spPr>
      <a:bodyPr wrap="square" lIns="36000" tIns="36000" rIns="36000" bIns="36000" rtlCol="0" anchor="ctr" anchorCtr="1">
        <a:prstTxWarp prst="textNoShape">
          <a:avLst/>
        </a:prstTxWarp>
        <a:normAutofit/>
      </a:bodyPr>
      <a:lstStyle>
        <a:defPPr>
          <a:spcBef>
            <a:spcPct val="50000"/>
          </a:spcBef>
          <a:defRPr kumimoji="1" sz="1200" b="1" dirty="0" err="1" smtClean="0"/>
        </a:defPPr>
      </a:lstStyle>
    </a:txDef>
  </a:objectDefaults>
  <a:extraClrSchemeLst>
    <a:extraClrScheme>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新しいプレゼンテーショ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新しいプレゼンテーショ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新しいプレゼンテーショ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新しいプレゼンテーショ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新しいプレゼンテーショ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新しいプレゼンテーション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新しいプレゼンテーショ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新しいプレゼンテーショ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新しいプレゼンテーショ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新しいプレゼンテーショ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新しいプレゼンテーショ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7_IUGONET_ppt_templ_2012">
  <a:themeElements>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mic Sans MS and メイリオ">
      <a:majorFont>
        <a:latin typeface="Comic Sans MS"/>
        <a:ea typeface="メイリオ"/>
        <a:cs typeface="ヒラギノ角ゴ Pro W6"/>
      </a:majorFont>
      <a:minorFont>
        <a:latin typeface="Comic Sans MS"/>
        <a:ea typeface="メイリオ"/>
        <a:cs typeface="ヒラギノ角ゴ Pro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defRPr>
        </a:defPPr>
      </a:lstStyle>
    </a:lnDef>
    <a:txDef>
      <a:spPr bwMode="auto">
        <a:noFill/>
        <a:ln w="9525">
          <a:noFill/>
          <a:miter lim="800000"/>
          <a:headEnd/>
          <a:tailEnd/>
        </a:ln>
        <a:effectLst/>
      </a:spPr>
      <a:bodyPr wrap="square" rtlCol="0">
        <a:prstTxWarp prst="textNoShape">
          <a:avLst/>
        </a:prstTxWarp>
        <a:spAutoFit/>
      </a:bodyPr>
      <a:lstStyle>
        <a:defPPr algn="l">
          <a:spcBef>
            <a:spcPct val="50000"/>
          </a:spcBef>
          <a:defRPr kumimoji="1" sz="1400" dirty="0" err="1" smtClean="0"/>
        </a:defPPr>
      </a:lstStyle>
    </a:txDef>
  </a:objectDefaults>
  <a:extraClrSchemeLst>
    <a:extraClrScheme>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新しいプレゼンテーショ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新しいプレゼンテーショ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新しいプレゼンテーショ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新しいプレゼンテーショ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新しいプレゼンテーショ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新しいプレゼンテーション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新しいプレゼンテーショ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新しいプレゼンテーショ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新しいプレゼンテーショ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新しいプレゼンテーショ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新しいプレゼンテーショ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テーマ1">
  <a:themeElements>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新しいプレゼンテーション">
      <a:majorFont>
        <a:latin typeface="ヒラギノ角ゴ Pro W6"/>
        <a:ea typeface="ヒラギノ角ゴ Pro W6"/>
        <a:cs typeface="ヒラギノ角ゴ Pro W6"/>
      </a:majorFont>
      <a:minorFont>
        <a:latin typeface="Arial"/>
        <a:ea typeface="ヒラギノ角ゴ Pro W6"/>
        <a:cs typeface="ヒラギノ角ゴ Pro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defRPr>
        </a:defPPr>
      </a:lstStyle>
    </a:lnDef>
    <a:txDef>
      <a:spPr bwMode="auto">
        <a:noFill/>
        <a:ln w="9525">
          <a:noFill/>
          <a:miter lim="800000"/>
          <a:headEnd/>
          <a:tailEnd/>
        </a:ln>
        <a:effectLst/>
      </a:spPr>
      <a:bodyPr wrap="square" lIns="36000" tIns="36000" rIns="36000" bIns="36000" rtlCol="0" anchor="ctr" anchorCtr="1">
        <a:prstTxWarp prst="textNoShape">
          <a:avLst/>
        </a:prstTxWarp>
        <a:normAutofit/>
      </a:bodyPr>
      <a:lstStyle>
        <a:defPPr>
          <a:spcBef>
            <a:spcPct val="50000"/>
          </a:spcBef>
          <a:defRPr kumimoji="1" sz="1200" b="1" dirty="0" err="1" smtClean="0"/>
        </a:defPPr>
      </a:lstStyle>
    </a:txDef>
  </a:objectDefaults>
  <a:extraClrSchemeLst>
    <a:extraClrScheme>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新しいプレゼンテーショ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新しいプレゼンテーショ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新しいプレゼンテーショ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新しいプレゼンテーショ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新しいプレゼンテーショ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新しいプレゼンテーション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新しいプレゼンテーショ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新しいプレゼンテーショ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新しいプレゼンテーショ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新しいプレゼンテーショ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新しいプレゼンテーショ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8_IUGONET_ppt_templ_2012">
  <a:themeElements>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mic Sans MS and メイリオ">
      <a:majorFont>
        <a:latin typeface="Comic Sans MS"/>
        <a:ea typeface="メイリオ"/>
        <a:cs typeface="ヒラギノ角ゴ Pro W6"/>
      </a:majorFont>
      <a:minorFont>
        <a:latin typeface="Comic Sans MS"/>
        <a:ea typeface="メイリオ"/>
        <a:cs typeface="ヒラギノ角ゴ Pro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defRPr>
        </a:defPPr>
      </a:lstStyle>
    </a:lnDef>
    <a:txDef>
      <a:spPr/>
      <a:bodyPr vert="horz" lIns="91440" tIns="45720" rIns="91440" bIns="45720" rtlCol="0">
        <a:normAutofit/>
      </a:bodyPr>
      <a:lstStyle>
        <a:defPPr marL="342900" marR="0" indent="-342900" algn="l" defTabSz="914400" rtl="0" eaLnBrk="1" fontAlgn="base" latinLnBrk="0" hangingPunct="1">
          <a:lnSpc>
            <a:spcPct val="100000"/>
          </a:lnSpc>
          <a:spcBef>
            <a:spcPct val="20000"/>
          </a:spcBef>
          <a:spcAft>
            <a:spcPct val="0"/>
          </a:spcAft>
          <a:buClrTx/>
          <a:buSzTx/>
          <a:tabLst/>
          <a:defRPr kumimoji="1" sz="2400" b="0" i="0" u="none" strike="noStrike" kern="0" cap="none" spc="0" normalizeH="0" baseline="0" noProof="0" dirty="0" smtClean="0">
            <a:ln>
              <a:noFill/>
            </a:ln>
            <a:solidFill>
              <a:schemeClr val="tx1"/>
            </a:solidFill>
            <a:effectLst/>
            <a:uLnTx/>
            <a:uFillTx/>
            <a:latin typeface="Comic Sans MS" pitchFamily="66" charset="0"/>
            <a:ea typeface="+mn-ea"/>
            <a:cs typeface="+mn-cs"/>
          </a:defRPr>
        </a:defPPr>
      </a:lstStyle>
      <a:style>
        <a:lnRef idx="1">
          <a:schemeClr val="accent1"/>
        </a:lnRef>
        <a:fillRef idx="2">
          <a:schemeClr val="accent1"/>
        </a:fillRef>
        <a:effectRef idx="1">
          <a:schemeClr val="accent1"/>
        </a:effectRef>
        <a:fontRef idx="minor">
          <a:schemeClr val="dk1"/>
        </a:fontRef>
      </a:style>
    </a:txDef>
  </a:objectDefaults>
  <a:extraClrSchemeLst>
    <a:extraClrScheme>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新しいプレゼンテーショ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新しいプレゼンテーショ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新しいプレゼンテーショ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新しいプレゼンテーショ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新しいプレゼンテーショ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新しいプレゼンテーション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新しいプレゼンテーショ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新しいプレゼンテーショ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新しいプレゼンテーショ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新しいプレゼンテーショ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新しいプレゼンテーショ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_IUGONET_ppt_templ_2012">
  <a:themeElements>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mic Sans MS and メイリオ">
      <a:majorFont>
        <a:latin typeface="Comic Sans MS"/>
        <a:ea typeface="メイリオ"/>
        <a:cs typeface="ヒラギノ角ゴ Pro W6"/>
      </a:majorFont>
      <a:minorFont>
        <a:latin typeface="Comic Sans MS"/>
        <a:ea typeface="メイリオ"/>
        <a:cs typeface="ヒラギノ角ゴ Pro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defRPr>
        </a:defPPr>
      </a:lstStyle>
    </a:lnDef>
    <a:txDef>
      <a:spPr/>
      <a:bodyPr vert="horz" lIns="91440" tIns="45720" rIns="91440" bIns="45720" rtlCol="0">
        <a:normAutofit/>
      </a:bodyPr>
      <a:lstStyle>
        <a:defPPr marL="342900" marR="0" indent="-342900" algn="l" defTabSz="914400" rtl="0" eaLnBrk="1" fontAlgn="base" latinLnBrk="0" hangingPunct="1">
          <a:lnSpc>
            <a:spcPct val="100000"/>
          </a:lnSpc>
          <a:spcBef>
            <a:spcPct val="20000"/>
          </a:spcBef>
          <a:spcAft>
            <a:spcPct val="0"/>
          </a:spcAft>
          <a:buClrTx/>
          <a:buSzTx/>
          <a:tabLst/>
          <a:defRPr kumimoji="1" sz="2400" b="0" i="0" u="none" strike="noStrike" kern="0" cap="none" spc="0" normalizeH="0" baseline="0" noProof="0" dirty="0" smtClean="0">
            <a:ln>
              <a:noFill/>
            </a:ln>
            <a:solidFill>
              <a:schemeClr val="tx1"/>
            </a:solidFill>
            <a:effectLst/>
            <a:uLnTx/>
            <a:uFillTx/>
            <a:latin typeface="Comic Sans MS" pitchFamily="66" charset="0"/>
            <a:ea typeface="+mn-ea"/>
            <a:cs typeface="+mn-cs"/>
          </a:defRPr>
        </a:defPPr>
      </a:lstStyle>
      <a:style>
        <a:lnRef idx="1">
          <a:schemeClr val="accent1"/>
        </a:lnRef>
        <a:fillRef idx="2">
          <a:schemeClr val="accent1"/>
        </a:fillRef>
        <a:effectRef idx="1">
          <a:schemeClr val="accent1"/>
        </a:effectRef>
        <a:fontRef idx="minor">
          <a:schemeClr val="dk1"/>
        </a:fontRef>
      </a:style>
    </a:txDef>
  </a:objectDefaults>
  <a:extraClrSchemeLst>
    <a:extraClrScheme>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新しいプレゼンテーショ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新しいプレゼンテーショ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新しいプレゼンテーショ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新しいプレゼンテーショ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新しいプレゼンテーショ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新しいプレゼンテーション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新しいプレゼンテーショ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新しいプレゼンテーショ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新しいプレゼンテーショ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新しいプレゼンテーショ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新しいプレゼンテーショ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UGONET_ppt_templ_2011">
  <a:themeElements>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新しいプレゼンテーション">
      <a:majorFont>
        <a:latin typeface="ヒラギノ角ゴ Pro W6"/>
        <a:ea typeface="ヒラギノ角ゴ Pro W6"/>
        <a:cs typeface="ヒラギノ角ゴ Pro W6"/>
      </a:majorFont>
      <a:minorFont>
        <a:latin typeface="Arial"/>
        <a:ea typeface="ヒラギノ角ゴ Pro W6"/>
        <a:cs typeface="ヒラギノ角ゴ Pro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defRPr>
        </a:defPPr>
      </a:lstStyle>
    </a:lnDef>
    <a:txDef>
      <a:spPr bwMode="auto">
        <a:noFill/>
        <a:ln w="9525">
          <a:noFill/>
          <a:miter lim="800000"/>
          <a:headEnd/>
          <a:tailEnd/>
        </a:ln>
        <a:effectLst/>
      </a:spPr>
      <a:bodyPr wrap="square" rtlCol="0">
        <a:prstTxWarp prst="textNoShape">
          <a:avLst/>
        </a:prstTxWarp>
        <a:spAutoFit/>
      </a:bodyPr>
      <a:lstStyle>
        <a:defPPr algn="l">
          <a:spcBef>
            <a:spcPct val="50000"/>
          </a:spcBef>
          <a:defRPr kumimoji="1" sz="1400" dirty="0" err="1" smtClean="0"/>
        </a:defPPr>
      </a:lstStyle>
    </a:txDef>
  </a:objectDefaults>
  <a:extraClrSchemeLst>
    <a:extraClrScheme>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新しいプレゼンテーショ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新しいプレゼンテーショ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新しいプレゼンテーショ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新しいプレゼンテーショ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新しいプレゼンテーショ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新しいプレゼンテーション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新しいプレゼンテーショ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新しいプレゼンテーショ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新しいプレゼンテーショ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新しいプレゼンテーショ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新しいプレゼンテーショ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新しいプレゼンテーション">
  <a:themeElements>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新しいプレゼンテーション">
      <a:majorFont>
        <a:latin typeface="ヒラギノ角ゴ Pro W6"/>
        <a:ea typeface="ヒラギノ角ゴ Pro W6"/>
        <a:cs typeface="ヒラギノ角ゴ Pro W6"/>
      </a:majorFont>
      <a:minorFont>
        <a:latin typeface="Arial"/>
        <a:ea typeface="ヒラギノ角ゴ Pro W6"/>
        <a:cs typeface="ヒラギノ角ゴ Pro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solidFill>
            <a:schemeClr val="tx1"/>
          </a:solidFill>
          <a:round/>
          <a:headEnd/>
          <a:tailEnd/>
        </a:ln>
      </a:spPr>
      <a:bodyPr wrap="none" anchor="ctr"/>
      <a:lstStyle>
        <a:defPPr>
          <a:defRPr dirty="0"/>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defRPr>
        </a:defPPr>
      </a:lstStyle>
    </a:lnDef>
    <a:txDef>
      <a:spPr bwMode="auto">
        <a:ln>
          <a:headEnd/>
          <a:tailEnd/>
        </a:ln>
      </a:spPr>
      <a:bodyPr wrap="square" rtlCol="0" anchor="ctr" anchorCtr="0">
        <a:prstTxWarp prst="textNoShape">
          <a:avLst/>
        </a:prstTxWarp>
        <a:spAutoFit/>
      </a:bodyPr>
      <a:lstStyle>
        <a:defPPr algn="ctr">
          <a:lnSpc>
            <a:spcPts val="900"/>
          </a:lnSpc>
          <a:spcBef>
            <a:spcPct val="50000"/>
          </a:spcBef>
          <a:defRPr kumimoji="1" sz="1600" b="1" dirty="0" smtClean="0">
            <a:latin typeface="ＭＳ Ｐゴシック" pitchFamily="50" charset="-128"/>
            <a:ea typeface="ＭＳ Ｐゴシック" pitchFamily="50" charset="-128"/>
          </a:defRPr>
        </a:defPPr>
      </a:lstStyle>
      <a:style>
        <a:lnRef idx="2">
          <a:schemeClr val="accent2"/>
        </a:lnRef>
        <a:fillRef idx="1">
          <a:schemeClr val="lt1"/>
        </a:fillRef>
        <a:effectRef idx="0">
          <a:schemeClr val="accent2"/>
        </a:effectRef>
        <a:fontRef idx="minor">
          <a:schemeClr val="dk1"/>
        </a:fontRef>
      </a:style>
    </a:txDef>
  </a:objectDefaults>
  <a:extraClrSchemeLst>
    <a:extraClrScheme>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新しいプレゼンテーショ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新しいプレゼンテーショ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新しいプレゼンテーショ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新しいプレゼンテーショ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新しいプレゼンテーショ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新しいプレゼンテーション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新しいプレゼンテーショ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新しいプレゼンテーショ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新しいプレゼンテーショ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新しいプレゼンテーショ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新しいプレゼンテーショ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新しいプレゼンテーション">
  <a:themeElements>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新しいプレゼンテーション">
      <a:majorFont>
        <a:latin typeface="ヒラギノ角ゴ Pro W6"/>
        <a:ea typeface="ヒラギノ角ゴ Pro W6"/>
        <a:cs typeface="ヒラギノ角ゴ Pro W6"/>
      </a:majorFont>
      <a:minorFont>
        <a:latin typeface="Arial"/>
        <a:ea typeface="ヒラギノ角ゴ Pro W6"/>
        <a:cs typeface="ヒラギノ角ゴ Pro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solidFill>
            <a:schemeClr val="tx1"/>
          </a:solidFill>
          <a:round/>
          <a:headEnd/>
          <a:tailEnd/>
        </a:ln>
      </a:spPr>
      <a:bodyPr wrap="none" anchor="ctr"/>
      <a:lstStyle>
        <a:defPPr>
          <a:defRPr dirty="0"/>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defRPr>
        </a:defPPr>
      </a:lstStyle>
    </a:lnDef>
    <a:txDef>
      <a:spPr bwMode="auto">
        <a:ln>
          <a:headEnd/>
          <a:tailEnd/>
        </a:ln>
      </a:spPr>
      <a:bodyPr wrap="square" rtlCol="0" anchor="ctr" anchorCtr="0">
        <a:prstTxWarp prst="textNoShape">
          <a:avLst/>
        </a:prstTxWarp>
        <a:spAutoFit/>
      </a:bodyPr>
      <a:lstStyle>
        <a:defPPr algn="ctr">
          <a:lnSpc>
            <a:spcPts val="900"/>
          </a:lnSpc>
          <a:spcBef>
            <a:spcPct val="50000"/>
          </a:spcBef>
          <a:defRPr kumimoji="1" sz="1600" b="1" dirty="0" smtClean="0">
            <a:latin typeface="ＭＳ Ｐゴシック" pitchFamily="50" charset="-128"/>
            <a:ea typeface="ＭＳ Ｐゴシック" pitchFamily="50" charset="-128"/>
          </a:defRPr>
        </a:defPPr>
      </a:lstStyle>
      <a:style>
        <a:lnRef idx="2">
          <a:schemeClr val="accent2"/>
        </a:lnRef>
        <a:fillRef idx="1">
          <a:schemeClr val="lt1"/>
        </a:fillRef>
        <a:effectRef idx="0">
          <a:schemeClr val="accent2"/>
        </a:effectRef>
        <a:fontRef idx="minor">
          <a:schemeClr val="dk1"/>
        </a:fontRef>
      </a:style>
    </a:txDef>
  </a:objectDefaults>
  <a:extraClrSchemeLst>
    <a:extraClrScheme>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新しいプレゼンテーショ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新しいプレゼンテーショ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新しいプレゼンテーショ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新しいプレゼンテーショ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新しいプレゼンテーショ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新しいプレゼンテーション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新しいプレゼンテーショ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新しいプレゼンテーショ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新しいプレゼンテーショ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新しいプレゼンテーショ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新しいプレゼンテーショ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IUGONET_ppt_templ_2012">
  <a:themeElements>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mic Sans MS and メイリオ">
      <a:majorFont>
        <a:latin typeface="Comic Sans MS"/>
        <a:ea typeface="メイリオ"/>
        <a:cs typeface="ヒラギノ角ゴ Pro W6"/>
      </a:majorFont>
      <a:minorFont>
        <a:latin typeface="Comic Sans MS"/>
        <a:ea typeface="メイリオ"/>
        <a:cs typeface="ヒラギノ角ゴ Pro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defRPr>
        </a:defPPr>
      </a:lstStyle>
    </a:lnDef>
    <a:txDef>
      <a:spPr bwMode="auto">
        <a:solidFill>
          <a:srgbClr val="FFFF66"/>
        </a:solidFill>
        <a:ln w="9525">
          <a:solidFill>
            <a:srgbClr val="FF0000"/>
          </a:solidFill>
          <a:miter lim="800000"/>
          <a:headEnd/>
          <a:tailEnd/>
        </a:ln>
        <a:effectLst/>
      </a:spPr>
      <a:bodyPr wrap="square" lIns="36000" tIns="36000" rIns="36000" bIns="36000" rtlCol="0" anchor="t" anchorCtr="0">
        <a:prstTxWarp prst="textNoShape">
          <a:avLst/>
        </a:prstTxWarp>
        <a:normAutofit fontScale="92500" lnSpcReduction="20000"/>
      </a:bodyPr>
      <a:lstStyle>
        <a:defPPr marL="342900" indent="-342900" defTabSz="914400">
          <a:spcBef>
            <a:spcPct val="20000"/>
          </a:spcBef>
          <a:defRPr kern="0" dirty="0">
            <a:latin typeface="Comic Sans MS" pitchFamily="66" charset="0"/>
          </a:defRPr>
        </a:defPPr>
      </a:lstStyle>
    </a:txDef>
  </a:objectDefaults>
  <a:extraClrSchemeLst>
    <a:extraClrScheme>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新しいプレゼンテーショ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新しいプレゼンテーショ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新しいプレゼンテーショ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新しいプレゼンテーショ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新しいプレゼンテーショ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新しいプレゼンテーション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新しいプレゼンテーショ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新しいプレゼンテーショ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新しいプレゼンテーショ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新しいプレゼンテーショ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新しいプレゼンテーショ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IUGONET_ppt_templ_2012">
  <a:themeElements>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mic Sans MS and メイリオ">
      <a:majorFont>
        <a:latin typeface="Comic Sans MS"/>
        <a:ea typeface="メイリオ"/>
        <a:cs typeface="ヒラギノ角ゴ Pro W6"/>
      </a:majorFont>
      <a:minorFont>
        <a:latin typeface="Comic Sans MS"/>
        <a:ea typeface="メイリオ"/>
        <a:cs typeface="ヒラギノ角ゴ Pro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defRPr>
        </a:defPPr>
      </a:lstStyle>
    </a:lnDef>
    <a:txDef>
      <a:spPr bwMode="auto">
        <a:noFill/>
        <a:ln w="9525">
          <a:noFill/>
          <a:miter lim="800000"/>
          <a:headEnd/>
          <a:tailEnd/>
        </a:ln>
        <a:effectLst/>
      </a:spPr>
      <a:bodyPr wrap="none" lIns="36000" tIns="36000" rIns="36000" bIns="36000" rtlCol="0" anchor="ctr" anchorCtr="1">
        <a:prstTxWarp prst="textNoShape">
          <a:avLst/>
        </a:prstTxWarp>
        <a:noAutofit/>
      </a:bodyPr>
      <a:lstStyle>
        <a:defPPr>
          <a:lnSpc>
            <a:spcPts val="1600"/>
          </a:lnSpc>
          <a:spcBef>
            <a:spcPts val="0"/>
          </a:spcBef>
          <a:defRPr sz="1400" b="1" baseline="30000" dirty="0" smtClean="0">
            <a:latin typeface="Calibri" panose="020F0502020204030204" pitchFamily="34" charset="0"/>
          </a:defRPr>
        </a:defPPr>
      </a:lstStyle>
    </a:txDef>
  </a:objectDefaults>
  <a:extraClrSchemeLst>
    <a:extraClrScheme>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新しいプレゼンテーショ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新しいプレゼンテーショ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新しいプレゼンテーショ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新しいプレゼンテーショ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新しいプレゼンテーショ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新しいプレゼンテーション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新しいプレゼンテーショ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新しいプレゼンテーショ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新しいプレゼンテーショ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新しいプレゼンテーショ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新しいプレゼンテーショ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IUGONET_ppt_templ_2012">
  <a:themeElements>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mic Sans MS and メイリオ">
      <a:majorFont>
        <a:latin typeface="Comic Sans MS"/>
        <a:ea typeface="メイリオ"/>
        <a:cs typeface="ヒラギノ角ゴ Pro W6"/>
      </a:majorFont>
      <a:minorFont>
        <a:latin typeface="Comic Sans MS"/>
        <a:ea typeface="メイリオ"/>
        <a:cs typeface="ヒラギノ角ゴ Pro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defRPr>
        </a:defPPr>
      </a:lstStyle>
    </a:lnDef>
    <a:txDef>
      <a:spPr bwMode="auto">
        <a:noFill/>
        <a:ln w="9525">
          <a:noFill/>
          <a:miter lim="800000"/>
          <a:headEnd/>
          <a:tailEnd/>
        </a:ln>
        <a:effectLst/>
      </a:spPr>
      <a:bodyPr wrap="none" lIns="36000" tIns="36000" rIns="36000" bIns="36000" rtlCol="0" anchor="ctr" anchorCtr="1">
        <a:prstTxWarp prst="textNoShape">
          <a:avLst/>
        </a:prstTxWarp>
        <a:noAutofit/>
      </a:bodyPr>
      <a:lstStyle>
        <a:defPPr>
          <a:lnSpc>
            <a:spcPts val="1600"/>
          </a:lnSpc>
          <a:spcBef>
            <a:spcPts val="0"/>
          </a:spcBef>
          <a:defRPr sz="1400" b="1" baseline="30000" dirty="0" smtClean="0">
            <a:latin typeface="Calibri" panose="020F0502020204030204" pitchFamily="34" charset="0"/>
          </a:defRPr>
        </a:defPPr>
      </a:lstStyle>
    </a:txDef>
  </a:objectDefaults>
  <a:extraClrSchemeLst>
    <a:extraClrScheme>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新しいプレゼンテーショ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新しいプレゼンテーショ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新しいプレゼンテーショ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新しいプレゼンテーショ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新しいプレゼンテーショ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新しいプレゼンテーション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新しいプレゼンテーショ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新しいプレゼンテーショ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新しいプレゼンテーショ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新しいプレゼンテーショ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新しいプレゼンテーショ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IUGONET_ppt_templ_2012">
  <a:themeElements>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mic Sans MS and メイリオ">
      <a:majorFont>
        <a:latin typeface="Comic Sans MS"/>
        <a:ea typeface="メイリオ"/>
        <a:cs typeface="ヒラギノ角ゴ Pro W6"/>
      </a:majorFont>
      <a:minorFont>
        <a:latin typeface="Comic Sans MS"/>
        <a:ea typeface="メイリオ"/>
        <a:cs typeface="ヒラギノ角ゴ Pro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defRPr>
        </a:defPPr>
      </a:lstStyle>
    </a:lnDef>
    <a:txDef>
      <a:spPr bwMode="auto">
        <a:noFill/>
        <a:ln w="9525">
          <a:noFill/>
          <a:miter lim="800000"/>
          <a:headEnd/>
          <a:tailEnd/>
        </a:ln>
        <a:effectLst/>
      </a:spPr>
      <a:bodyPr wrap="square" rtlCol="0">
        <a:prstTxWarp prst="textNoShape">
          <a:avLst/>
        </a:prstTxWarp>
        <a:spAutoFit/>
      </a:bodyPr>
      <a:lstStyle>
        <a:defPPr algn="l">
          <a:spcBef>
            <a:spcPct val="50000"/>
          </a:spcBef>
          <a:defRPr kumimoji="1" sz="1400" dirty="0" err="1" smtClean="0"/>
        </a:defPPr>
      </a:lstStyle>
    </a:txDef>
  </a:objectDefaults>
  <a:extraClrSchemeLst>
    <a:extraClrScheme>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新しいプレゼンテーショ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新しいプレゼンテーショ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新しいプレゼンテーショ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新しいプレゼンテーショ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新しいプレゼンテーショ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新しいプレゼンテーション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新しいプレゼンテーショ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新しいプレゼンテーショ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新しいプレゼンテーショ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新しいプレゼンテーショ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新しいプレゼンテーショ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6_IUGONET_ppt_templ_2012">
  <a:themeElements>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mic Sans MS and メイリオ">
      <a:majorFont>
        <a:latin typeface="Comic Sans MS"/>
        <a:ea typeface="メイリオ"/>
        <a:cs typeface="ヒラギノ角ゴ Pro W6"/>
      </a:majorFont>
      <a:minorFont>
        <a:latin typeface="Comic Sans MS"/>
        <a:ea typeface="メイリオ"/>
        <a:cs typeface="ヒラギノ角ゴ Pro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defRPr>
        </a:defPPr>
      </a:lstStyle>
    </a:lnDef>
    <a:txDef>
      <a:spPr bwMode="auto">
        <a:solidFill>
          <a:srgbClr val="FFFF66"/>
        </a:solidFill>
        <a:ln w="9525">
          <a:solidFill>
            <a:srgbClr val="FF0000"/>
          </a:solidFill>
          <a:miter lim="800000"/>
          <a:headEnd/>
          <a:tailEnd/>
        </a:ln>
        <a:effectLst/>
      </a:spPr>
      <a:bodyPr wrap="square" lIns="36000" tIns="36000" rIns="36000" bIns="36000" rtlCol="0" anchor="t" anchorCtr="0">
        <a:prstTxWarp prst="textNoShape">
          <a:avLst/>
        </a:prstTxWarp>
        <a:normAutofit fontScale="92500" lnSpcReduction="20000"/>
      </a:bodyPr>
      <a:lstStyle>
        <a:defPPr marL="342900" indent="-342900" defTabSz="914400">
          <a:spcBef>
            <a:spcPct val="20000"/>
          </a:spcBef>
          <a:defRPr kern="0" dirty="0">
            <a:latin typeface="Comic Sans MS" pitchFamily="66" charset="0"/>
          </a:defRPr>
        </a:defPPr>
      </a:lstStyle>
    </a:txDef>
  </a:objectDefaults>
  <a:extraClrSchemeLst>
    <a:extraClrScheme>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新しいプレゼンテーショ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新しいプレゼンテーショ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新しいプレゼンテーショ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新しいプレゼンテーショ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新しいプレゼンテーショ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新しいプレゼンテーション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新しいプレゼンテーショ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新しいプレゼンテーショ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新しいプレゼンテーショ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新しいプレゼンテーショ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新しいプレゼンテーショ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IUGONET_ppt_templ_2012</Template>
  <TotalTime>9676</TotalTime>
  <Words>2354</Words>
  <Application>Microsoft Office PowerPoint</Application>
  <PresentationFormat>画面に合わせる (4:3)</PresentationFormat>
  <Paragraphs>340</Paragraphs>
  <Slides>29</Slides>
  <Notes>11</Notes>
  <HiddenSlides>0</HiddenSlides>
  <MMClips>0</MMClips>
  <ScaleCrop>false</ScaleCrop>
  <HeadingPairs>
    <vt:vector size="6" baseType="variant">
      <vt:variant>
        <vt:lpstr>使用されているフォント</vt:lpstr>
      </vt:variant>
      <vt:variant>
        <vt:i4>15</vt:i4>
      </vt:variant>
      <vt:variant>
        <vt:lpstr>テーマ</vt:lpstr>
      </vt:variant>
      <vt:variant>
        <vt:i4>15</vt:i4>
      </vt:variant>
      <vt:variant>
        <vt:lpstr>スライド タイトル</vt:lpstr>
      </vt:variant>
      <vt:variant>
        <vt:i4>29</vt:i4>
      </vt:variant>
    </vt:vector>
  </HeadingPairs>
  <TitlesOfParts>
    <vt:vector size="59" baseType="lpstr">
      <vt:lpstr>HGPｺﾞｼｯｸE</vt:lpstr>
      <vt:lpstr>Meiryo UI</vt:lpstr>
      <vt:lpstr>ＭＳ Ｐゴシック</vt:lpstr>
      <vt:lpstr>ＭＳ Ｐ明朝</vt:lpstr>
      <vt:lpstr>ＭＳ ゴシック</vt:lpstr>
      <vt:lpstr>ヒラギノ角ゴ Pro W6</vt:lpstr>
      <vt:lpstr>メイリオ</vt:lpstr>
      <vt:lpstr>游ゴシック</vt:lpstr>
      <vt:lpstr>Arial</vt:lpstr>
      <vt:lpstr>Arial</vt:lpstr>
      <vt:lpstr>Calibri</vt:lpstr>
      <vt:lpstr>Comic Sans MS</vt:lpstr>
      <vt:lpstr>Swis721 BT</vt:lpstr>
      <vt:lpstr>Times New Roman</vt:lpstr>
      <vt:lpstr>Wingdings</vt:lpstr>
      <vt:lpstr>IUGONET_ppt_templ_2012</vt:lpstr>
      <vt:lpstr>IUGONET_ppt_templ_2011</vt:lpstr>
      <vt:lpstr>新しいプレゼンテーション</vt:lpstr>
      <vt:lpstr>3_新しいプレゼンテーション</vt:lpstr>
      <vt:lpstr>2_IUGONET_ppt_templ_2012</vt:lpstr>
      <vt:lpstr>3_IUGONET_ppt_templ_2012</vt:lpstr>
      <vt:lpstr>4_IUGONET_ppt_templ_2012</vt:lpstr>
      <vt:lpstr>5_IUGONET_ppt_templ_2012</vt:lpstr>
      <vt:lpstr>6_IUGONET_ppt_templ_2012</vt:lpstr>
      <vt:lpstr>1_テーマ1</vt:lpstr>
      <vt:lpstr>7_IUGONET_ppt_templ_2012</vt:lpstr>
      <vt:lpstr>2_テーマ1</vt:lpstr>
      <vt:lpstr>8_IUGONET_ppt_templ_2012</vt:lpstr>
      <vt:lpstr>1_IUGONET_ppt_templ_2012</vt:lpstr>
      <vt:lpstr>Office テーマ</vt:lpstr>
      <vt:lpstr>PowerPoint プレゼンテーション</vt:lpstr>
      <vt:lpstr>IUGONET products</vt:lpstr>
      <vt:lpstr>IUGONET activities</vt:lpstr>
      <vt:lpstr>IUGONET project</vt:lpstr>
      <vt:lpstr>Upper atmosphere is too vast!</vt:lpstr>
      <vt:lpstr>Which areas does IUGONET cover?</vt:lpstr>
      <vt:lpstr>Current issues in the STP research</vt:lpstr>
      <vt:lpstr>Data Analysis Software</vt:lpstr>
      <vt:lpstr>Interdisciplinary studies on STP using SPEDAS</vt:lpstr>
      <vt:lpstr>IUGONET metadata database</vt:lpstr>
      <vt:lpstr>IUGONET metadata database</vt:lpstr>
      <vt:lpstr>Map display of observatories</vt:lpstr>
      <vt:lpstr>List display of search results</vt:lpstr>
      <vt:lpstr>QL plot of data</vt:lpstr>
      <vt:lpstr>Display of metadata</vt:lpstr>
      <vt:lpstr>Display of SPEDAS commands</vt:lpstr>
      <vt:lpstr>PowerPoint プレゼンテーション</vt:lpstr>
      <vt:lpstr>Collaboration with Science Missions</vt:lpstr>
      <vt:lpstr>Example of collaboration with science missions</vt:lpstr>
      <vt:lpstr>太陽地球系結合過程の研究基盤形成</vt:lpstr>
      <vt:lpstr>International collaboration</vt:lpstr>
      <vt:lpstr>Outreach (Data Analysis Workshop)</vt:lpstr>
      <vt:lpstr>Outreach (Data Analysis Workshop)</vt:lpstr>
      <vt:lpstr>Outreach (Data Analysis Workshop)</vt:lpstr>
      <vt:lpstr>Outreach (Exhibition booth)</vt:lpstr>
      <vt:lpstr>Collaboration with librarian</vt:lpstr>
      <vt:lpstr>PowerPoint プレゼンテーション</vt:lpstr>
      <vt:lpstr>未来投資型プロジェクト</vt:lpstr>
      <vt:lpstr>Summary</vt:lpstr>
    </vt:vector>
  </TitlesOfParts>
  <Company>STEL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Tomo Hori</dc:creator>
  <cp:lastModifiedBy>ytanaka</cp:lastModifiedBy>
  <cp:revision>908</cp:revision>
  <cp:lastPrinted>2009-09-17T14:15:05Z</cp:lastPrinted>
  <dcterms:created xsi:type="dcterms:W3CDTF">2013-05-12T01:56:41Z</dcterms:created>
  <dcterms:modified xsi:type="dcterms:W3CDTF">2017-03-01T06:24:10Z</dcterms:modified>
</cp:coreProperties>
</file>